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99" r:id="rId1"/>
  </p:sldMasterIdLst>
  <p:notesMasterIdLst>
    <p:notesMasterId r:id="rId27"/>
  </p:notesMasterIdLst>
  <p:sldIdLst>
    <p:sldId id="264" r:id="rId2"/>
    <p:sldId id="256" r:id="rId3"/>
    <p:sldId id="257" r:id="rId4"/>
    <p:sldId id="258" r:id="rId5"/>
    <p:sldId id="309" r:id="rId6"/>
    <p:sldId id="265" r:id="rId7"/>
    <p:sldId id="271" r:id="rId8"/>
    <p:sldId id="290" r:id="rId9"/>
    <p:sldId id="291" r:id="rId10"/>
    <p:sldId id="313" r:id="rId11"/>
    <p:sldId id="292" r:id="rId12"/>
    <p:sldId id="293" r:id="rId13"/>
    <p:sldId id="294" r:id="rId14"/>
    <p:sldId id="295" r:id="rId15"/>
    <p:sldId id="310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12" r:id="rId2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Dancing Script" panose="020B0604020202020204" charset="0"/>
      <p:regular r:id="rId32"/>
      <p:bold r:id="rId33"/>
    </p:embeddedFont>
    <p:embeddedFont>
      <p:font typeface="Tahoma" panose="020B0604030504040204" pitchFamily="34" charset="0"/>
      <p:regular r:id="rId34"/>
      <p:bold r:id="rId35"/>
    </p:embeddedFont>
    <p:embeddedFont>
      <p:font typeface="Trebuchet MS" panose="020B0603020202020204" pitchFamily="34" charset="0"/>
      <p:regular r:id="rId36"/>
      <p:bold r:id="rId37"/>
      <p:italic r:id="rId38"/>
      <p:boldItalic r:id="rId39"/>
    </p:embeddedFont>
    <p:embeddedFont>
      <p:font typeface="Wingdings 3" panose="05040102010807070707" pitchFamily="18" charset="2"/>
      <p:regular r:id="rId4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092A51-12AA-4738-B4A5-A084FC678DB8}" v="311" dt="2019-02-25T04:08:24.330"/>
    <p1510:client id="{DA19CC95-6965-4BD2-B292-31B17F084467}" v="475" dt="2019-02-25T08:38:50.5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61" autoAdjust="0"/>
    <p:restoredTop sz="78475" autoAdjust="0"/>
  </p:normalViewPr>
  <p:slideViewPr>
    <p:cSldViewPr snapToGrid="0">
      <p:cViewPr varScale="1">
        <p:scale>
          <a:sx n="69" d="100"/>
          <a:sy n="69" d="100"/>
        </p:scale>
        <p:origin x="144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ắng La Quốc" userId="448d5621545efbd3" providerId="LiveId" clId="{C8112237-0CAF-4355-9A83-8F98C52BCE44}"/>
    <pc:docChg chg="undo custSel mod addSld delSld modSld sldOrd">
      <pc:chgData name="Thắng La Quốc" userId="448d5621545efbd3" providerId="LiveId" clId="{C8112237-0CAF-4355-9A83-8F98C52BCE44}" dt="2019-02-18T13:15:51.417" v="320" actId="255"/>
      <pc:docMkLst>
        <pc:docMk/>
      </pc:docMkLst>
      <pc:sldChg chg="addSp delSp modSp ord modTransition modAnim">
        <pc:chgData name="Thắng La Quốc" userId="448d5621545efbd3" providerId="LiveId" clId="{C8112237-0CAF-4355-9A83-8F98C52BCE44}" dt="2019-02-18T12:00:59.964" v="304"/>
        <pc:sldMkLst>
          <pc:docMk/>
          <pc:sldMk cId="970625761" sldId="256"/>
        </pc:sldMkLst>
        <pc:spChg chg="mod">
          <ac:chgData name="Thắng La Quốc" userId="448d5621545efbd3" providerId="LiveId" clId="{C8112237-0CAF-4355-9A83-8F98C52BCE44}" dt="2019-02-18T11:47:16.574" v="220" actId="2711"/>
          <ac:spMkLst>
            <pc:docMk/>
            <pc:sldMk cId="970625761" sldId="256"/>
            <ac:spMk id="2" creationId="{6171CA25-74C9-41F7-A9DE-8353D6763F7D}"/>
          </ac:spMkLst>
        </pc:spChg>
        <pc:spChg chg="del mod ord">
          <ac:chgData name="Thắng La Quốc" userId="448d5621545efbd3" providerId="LiveId" clId="{C8112237-0CAF-4355-9A83-8F98C52BCE44}" dt="2019-02-18T11:40:59.037" v="175" actId="478"/>
          <ac:spMkLst>
            <pc:docMk/>
            <pc:sldMk cId="970625761" sldId="256"/>
            <ac:spMk id="3" creationId="{E99184A8-E672-4A03-B62B-3935ED564FC6}"/>
          </ac:spMkLst>
        </pc:spChg>
        <pc:spChg chg="add del mod">
          <ac:chgData name="Thắng La Quốc" userId="448d5621545efbd3" providerId="LiveId" clId="{C8112237-0CAF-4355-9A83-8F98C52BCE44}" dt="2019-02-18T11:41:03.240" v="176" actId="478"/>
          <ac:spMkLst>
            <pc:docMk/>
            <pc:sldMk cId="970625761" sldId="256"/>
            <ac:spMk id="5" creationId="{F65A029B-13A6-4FEF-8DA3-2E11BF583D62}"/>
          </ac:spMkLst>
        </pc:spChg>
        <pc:spChg chg="del">
          <ac:chgData name="Thắng La Quốc" userId="448d5621545efbd3" providerId="LiveId" clId="{C8112237-0CAF-4355-9A83-8F98C52BCE44}" dt="2019-02-18T10:38:15.224" v="2" actId="26606"/>
          <ac:spMkLst>
            <pc:docMk/>
            <pc:sldMk cId="970625761" sldId="256"/>
            <ac:spMk id="47" creationId="{23962611-DFD5-4092-AAFD-559E3DFCE2C9}"/>
          </ac:spMkLst>
        </pc:spChg>
        <pc:spChg chg="add del">
          <ac:chgData name="Thắng La Quốc" userId="448d5621545efbd3" providerId="LiveId" clId="{C8112237-0CAF-4355-9A83-8F98C52BCE44}" dt="2019-02-18T11:41:14.583" v="177" actId="26606"/>
          <ac:spMkLst>
            <pc:docMk/>
            <pc:sldMk cId="970625761" sldId="256"/>
            <ac:spMk id="53" creationId="{25168E7B-6D42-4B3A-B7A1-17D4C49EC903}"/>
          </ac:spMkLst>
        </pc:spChg>
        <pc:spChg chg="add">
          <ac:chgData name="Thắng La Quốc" userId="448d5621545efbd3" providerId="LiveId" clId="{C8112237-0CAF-4355-9A83-8F98C52BCE44}" dt="2019-02-18T11:41:14.583" v="177" actId="26606"/>
          <ac:spMkLst>
            <pc:docMk/>
            <pc:sldMk cId="970625761" sldId="256"/>
            <ac:spMk id="60" creationId="{23962611-DFD5-4092-AAFD-559E3DFCE2C9}"/>
          </ac:spMkLst>
        </pc:spChg>
        <pc:picChg chg="del">
          <ac:chgData name="Thắng La Quốc" userId="448d5621545efbd3" providerId="LiveId" clId="{C8112237-0CAF-4355-9A83-8F98C52BCE44}" dt="2019-02-18T10:38:15.224" v="2" actId="26606"/>
          <ac:picMkLst>
            <pc:docMk/>
            <pc:sldMk cId="970625761" sldId="256"/>
            <ac:picMk id="48" creationId="{2270F1FA-0425-408F-9861-80BF5AFB276D}"/>
          </ac:picMkLst>
        </pc:picChg>
        <pc:picChg chg="add del">
          <ac:chgData name="Thắng La Quốc" userId="448d5621545efbd3" providerId="LiveId" clId="{C8112237-0CAF-4355-9A83-8F98C52BCE44}" dt="2019-02-18T11:41:14.583" v="177" actId="26606"/>
          <ac:picMkLst>
            <pc:docMk/>
            <pc:sldMk cId="970625761" sldId="256"/>
            <ac:picMk id="55" creationId="{98A030C2-9F23-4593-9F99-7B73C232A4C9}"/>
          </ac:picMkLst>
        </pc:picChg>
        <pc:picChg chg="add">
          <ac:chgData name="Thắng La Quốc" userId="448d5621545efbd3" providerId="LiveId" clId="{C8112237-0CAF-4355-9A83-8F98C52BCE44}" dt="2019-02-18T11:41:14.583" v="177" actId="26606"/>
          <ac:picMkLst>
            <pc:docMk/>
            <pc:sldMk cId="970625761" sldId="256"/>
            <ac:picMk id="62" creationId="{2270F1FA-0425-408F-9861-80BF5AFB276D}"/>
          </ac:picMkLst>
        </pc:picChg>
      </pc:sldChg>
      <pc:sldChg chg="addSp delSp modSp mod setBg">
        <pc:chgData name="Thắng La Quốc" userId="448d5621545efbd3" providerId="LiveId" clId="{C8112237-0CAF-4355-9A83-8F98C52BCE44}" dt="2019-02-18T11:47:23.558" v="221" actId="2711"/>
        <pc:sldMkLst>
          <pc:docMk/>
          <pc:sldMk cId="630320629" sldId="257"/>
        </pc:sldMkLst>
        <pc:spChg chg="mod">
          <ac:chgData name="Thắng La Quốc" userId="448d5621545efbd3" providerId="LiveId" clId="{C8112237-0CAF-4355-9A83-8F98C52BCE44}" dt="2019-02-18T11:47:23.558" v="221" actId="2711"/>
          <ac:spMkLst>
            <pc:docMk/>
            <pc:sldMk cId="630320629" sldId="257"/>
            <ac:spMk id="2" creationId="{777B01D6-43A9-4E0D-99F8-AE05D25E5DE8}"/>
          </ac:spMkLst>
        </pc:spChg>
        <pc:spChg chg="mod">
          <ac:chgData name="Thắng La Quốc" userId="448d5621545efbd3" providerId="LiveId" clId="{C8112237-0CAF-4355-9A83-8F98C52BCE44}" dt="2019-02-18T11:46:35.061" v="218" actId="14100"/>
          <ac:spMkLst>
            <pc:docMk/>
            <pc:sldMk cId="630320629" sldId="257"/>
            <ac:spMk id="3" creationId="{668541D5-BB17-43B8-B54C-0818D009EF1D}"/>
          </ac:spMkLst>
        </pc:spChg>
        <pc:spChg chg="add del">
          <ac:chgData name="Thắng La Quốc" userId="448d5621545efbd3" providerId="LiveId" clId="{C8112237-0CAF-4355-9A83-8F98C52BCE44}" dt="2019-02-18T11:43:27.605" v="190" actId="26606"/>
          <ac:spMkLst>
            <pc:docMk/>
            <pc:sldMk cId="630320629" sldId="257"/>
            <ac:spMk id="8" creationId="{4351DFE5-F63D-4BE0-BDA9-E3EB88F01AA5}"/>
          </ac:spMkLst>
        </pc:spChg>
        <pc:spChg chg="add del">
          <ac:chgData name="Thắng La Quốc" userId="448d5621545efbd3" providerId="LiveId" clId="{C8112237-0CAF-4355-9A83-8F98C52BCE44}" dt="2019-02-18T11:43:27.590" v="189" actId="26606"/>
          <ac:spMkLst>
            <pc:docMk/>
            <pc:sldMk cId="630320629" sldId="257"/>
            <ac:spMk id="15" creationId="{8D70B121-56F4-4848-B38B-182089D909FA}"/>
          </ac:spMkLst>
        </pc:spChg>
        <pc:spChg chg="add del">
          <ac:chgData name="Thắng La Quốc" userId="448d5621545efbd3" providerId="LiveId" clId="{C8112237-0CAF-4355-9A83-8F98C52BCE44}" dt="2019-02-18T11:44:18.727" v="199" actId="26606"/>
          <ac:spMkLst>
            <pc:docMk/>
            <pc:sldMk cId="630320629" sldId="257"/>
            <ac:spMk id="19" creationId="{B4F5FA0D-0104-4987-8241-EFF7C85B88DE}"/>
          </ac:spMkLst>
        </pc:spChg>
        <pc:spChg chg="add">
          <ac:chgData name="Thắng La Quốc" userId="448d5621545efbd3" providerId="LiveId" clId="{C8112237-0CAF-4355-9A83-8F98C52BCE44}" dt="2019-02-18T11:44:18.727" v="199" actId="26606"/>
          <ac:spMkLst>
            <pc:docMk/>
            <pc:sldMk cId="630320629" sldId="257"/>
            <ac:spMk id="25" creationId="{3B854194-185D-494D-905C-7C7CB2E30F6E}"/>
          </ac:spMkLst>
        </pc:spChg>
        <pc:spChg chg="add">
          <ac:chgData name="Thắng La Quốc" userId="448d5621545efbd3" providerId="LiveId" clId="{C8112237-0CAF-4355-9A83-8F98C52BCE44}" dt="2019-02-18T11:44:18.727" v="199" actId="26606"/>
          <ac:spMkLst>
            <pc:docMk/>
            <pc:sldMk cId="630320629" sldId="257"/>
            <ac:spMk id="27" creationId="{B4F5FA0D-0104-4987-8241-EFF7C85B88DE}"/>
          </ac:spMkLst>
        </pc:spChg>
        <pc:picChg chg="add del">
          <ac:chgData name="Thắng La Quốc" userId="448d5621545efbd3" providerId="LiveId" clId="{C8112237-0CAF-4355-9A83-8F98C52BCE44}" dt="2019-02-18T11:43:27.605" v="190" actId="26606"/>
          <ac:picMkLst>
            <pc:docMk/>
            <pc:sldMk cId="630320629" sldId="257"/>
            <ac:picMk id="10" creationId="{3AA16612-ACD2-4A16-8F2B-4514FD6BF28F}"/>
          </ac:picMkLst>
        </pc:picChg>
        <pc:picChg chg="add del">
          <ac:chgData name="Thắng La Quốc" userId="448d5621545efbd3" providerId="LiveId" clId="{C8112237-0CAF-4355-9A83-8F98C52BCE44}" dt="2019-02-18T11:44:18.727" v="199" actId="26606"/>
          <ac:picMkLst>
            <pc:docMk/>
            <pc:sldMk cId="630320629" sldId="257"/>
            <ac:picMk id="20" creationId="{2897127E-6CEF-446C-BE87-93B7C46E49D1}"/>
          </ac:picMkLst>
        </pc:picChg>
        <pc:picChg chg="add">
          <ac:chgData name="Thắng La Quốc" userId="448d5621545efbd3" providerId="LiveId" clId="{C8112237-0CAF-4355-9A83-8F98C52BCE44}" dt="2019-02-18T11:44:18.727" v="199" actId="26606"/>
          <ac:picMkLst>
            <pc:docMk/>
            <pc:sldMk cId="630320629" sldId="257"/>
            <ac:picMk id="29" creationId="{2897127E-6CEF-446C-BE87-93B7C46E49D1}"/>
          </ac:picMkLst>
        </pc:picChg>
        <pc:cxnChg chg="add del">
          <ac:chgData name="Thắng La Quốc" userId="448d5621545efbd3" providerId="LiveId" clId="{C8112237-0CAF-4355-9A83-8F98C52BCE44}" dt="2019-02-18T11:43:27.590" v="189" actId="26606"/>
          <ac:cxnSpMkLst>
            <pc:docMk/>
            <pc:sldMk cId="630320629" sldId="257"/>
            <ac:cxnSpMk id="17" creationId="{2D72A2C9-F3CA-4216-8BAD-FA4C970C3C4E}"/>
          </ac:cxnSpMkLst>
        </pc:cxnChg>
      </pc:sldChg>
      <pc:sldChg chg="addSp modSp mod setBg">
        <pc:chgData name="Thắng La Quốc" userId="448d5621545efbd3" providerId="LiveId" clId="{C8112237-0CAF-4355-9A83-8F98C52BCE44}" dt="2019-02-18T11:47:39.276" v="225" actId="403"/>
        <pc:sldMkLst>
          <pc:docMk/>
          <pc:sldMk cId="2179004212" sldId="258"/>
        </pc:sldMkLst>
        <pc:spChg chg="mod">
          <ac:chgData name="Thắng La Quốc" userId="448d5621545efbd3" providerId="LiveId" clId="{C8112237-0CAF-4355-9A83-8F98C52BCE44}" dt="2019-02-18T11:47:39.276" v="225" actId="403"/>
          <ac:spMkLst>
            <pc:docMk/>
            <pc:sldMk cId="2179004212" sldId="258"/>
            <ac:spMk id="2" creationId="{C67D5DEE-4A0B-495B-AA37-2E2EC2A660D6}"/>
          </ac:spMkLst>
        </pc:spChg>
        <pc:spChg chg="mod">
          <ac:chgData name="Thắng La Quốc" userId="448d5621545efbd3" providerId="LiveId" clId="{C8112237-0CAF-4355-9A83-8F98C52BCE44}" dt="2019-02-18T11:44:39.069" v="200" actId="26606"/>
          <ac:spMkLst>
            <pc:docMk/>
            <pc:sldMk cId="2179004212" sldId="258"/>
            <ac:spMk id="3" creationId="{D8EC2389-32B1-4840-A8ED-528CAFC333D6}"/>
          </ac:spMkLst>
        </pc:spChg>
        <pc:spChg chg="add">
          <ac:chgData name="Thắng La Quốc" userId="448d5621545efbd3" providerId="LiveId" clId="{C8112237-0CAF-4355-9A83-8F98C52BCE44}" dt="2019-02-18T11:44:39.069" v="200" actId="26606"/>
          <ac:spMkLst>
            <pc:docMk/>
            <pc:sldMk cId="2179004212" sldId="258"/>
            <ac:spMk id="8" creationId="{4351DFE5-F63D-4BE0-BDA9-E3EB88F01AA5}"/>
          </ac:spMkLst>
        </pc:spChg>
        <pc:picChg chg="add">
          <ac:chgData name="Thắng La Quốc" userId="448d5621545efbd3" providerId="LiveId" clId="{C8112237-0CAF-4355-9A83-8F98C52BCE44}" dt="2019-02-18T11:44:39.069" v="200" actId="26606"/>
          <ac:picMkLst>
            <pc:docMk/>
            <pc:sldMk cId="2179004212" sldId="258"/>
            <ac:picMk id="10" creationId="{3AA16612-ACD2-4A16-8F2B-4514FD6BF28F}"/>
          </ac:picMkLst>
        </pc:picChg>
      </pc:sldChg>
      <pc:sldChg chg="addSp modSp mod setBg">
        <pc:chgData name="Thắng La Quốc" userId="448d5621545efbd3" providerId="LiveId" clId="{C8112237-0CAF-4355-9A83-8F98C52BCE44}" dt="2019-02-18T11:48:41.924" v="226" actId="26606"/>
        <pc:sldMkLst>
          <pc:docMk/>
          <pc:sldMk cId="3879957042" sldId="259"/>
        </pc:sldMkLst>
        <pc:spChg chg="mod">
          <ac:chgData name="Thắng La Quốc" userId="448d5621545efbd3" providerId="LiveId" clId="{C8112237-0CAF-4355-9A83-8F98C52BCE44}" dt="2019-02-18T11:48:41.924" v="226" actId="26606"/>
          <ac:spMkLst>
            <pc:docMk/>
            <pc:sldMk cId="3879957042" sldId="259"/>
            <ac:spMk id="2" creationId="{D155914E-C2B1-4B0A-BE24-83E88A30FDEB}"/>
          </ac:spMkLst>
        </pc:spChg>
        <pc:spChg chg="mod">
          <ac:chgData name="Thắng La Quốc" userId="448d5621545efbd3" providerId="LiveId" clId="{C8112237-0CAF-4355-9A83-8F98C52BCE44}" dt="2019-02-18T11:48:41.924" v="226" actId="26606"/>
          <ac:spMkLst>
            <pc:docMk/>
            <pc:sldMk cId="3879957042" sldId="259"/>
            <ac:spMk id="3" creationId="{8CDF8EFC-4812-469A-ABCC-7C998D2F9718}"/>
          </ac:spMkLst>
        </pc:spChg>
        <pc:spChg chg="add">
          <ac:chgData name="Thắng La Quốc" userId="448d5621545efbd3" providerId="LiveId" clId="{C8112237-0CAF-4355-9A83-8F98C52BCE44}" dt="2019-02-18T11:48:41.924" v="226" actId="26606"/>
          <ac:spMkLst>
            <pc:docMk/>
            <pc:sldMk cId="3879957042" sldId="259"/>
            <ac:spMk id="8" creationId="{6D6CDB20-394C-4D51-9C5B-8751E21338DC}"/>
          </ac:spMkLst>
        </pc:spChg>
        <pc:spChg chg="add">
          <ac:chgData name="Thắng La Quốc" userId="448d5621545efbd3" providerId="LiveId" clId="{C8112237-0CAF-4355-9A83-8F98C52BCE44}" dt="2019-02-18T11:48:41.924" v="226" actId="26606"/>
          <ac:spMkLst>
            <pc:docMk/>
            <pc:sldMk cId="3879957042" sldId="259"/>
            <ac:spMk id="10" creationId="{46DFD1E0-DCA7-47E6-B78B-6ECDDF873DD6}"/>
          </ac:spMkLst>
        </pc:spChg>
        <pc:spChg chg="add">
          <ac:chgData name="Thắng La Quốc" userId="448d5621545efbd3" providerId="LiveId" clId="{C8112237-0CAF-4355-9A83-8F98C52BCE44}" dt="2019-02-18T11:48:41.924" v="226" actId="26606"/>
          <ac:spMkLst>
            <pc:docMk/>
            <pc:sldMk cId="3879957042" sldId="259"/>
            <ac:spMk id="12" creationId="{8AAB0B1E-BB97-40E0-8DCD-D1197A0E1D6A}"/>
          </ac:spMkLst>
        </pc:spChg>
      </pc:sldChg>
      <pc:sldChg chg="addSp delSp modSp mod setBg">
        <pc:chgData name="Thắng La Quốc" userId="448d5621545efbd3" providerId="LiveId" clId="{C8112237-0CAF-4355-9A83-8F98C52BCE44}" dt="2019-02-18T13:15:51.417" v="320" actId="255"/>
        <pc:sldMkLst>
          <pc:docMk/>
          <pc:sldMk cId="1104485359" sldId="261"/>
        </pc:sldMkLst>
        <pc:spChg chg="mod">
          <ac:chgData name="Thắng La Quốc" userId="448d5621545efbd3" providerId="LiveId" clId="{C8112237-0CAF-4355-9A83-8F98C52BCE44}" dt="2019-02-18T13:15:51.417" v="320" actId="255"/>
          <ac:spMkLst>
            <pc:docMk/>
            <pc:sldMk cId="1104485359" sldId="261"/>
            <ac:spMk id="2" creationId="{A7AB2639-87A0-4605-852C-A65915BECB0A}"/>
          </ac:spMkLst>
        </pc:spChg>
        <pc:spChg chg="del">
          <ac:chgData name="Thắng La Quốc" userId="448d5621545efbd3" providerId="LiveId" clId="{C8112237-0CAF-4355-9A83-8F98C52BCE44}" dt="2019-02-18T11:49:48.856" v="249"/>
          <ac:spMkLst>
            <pc:docMk/>
            <pc:sldMk cId="1104485359" sldId="261"/>
            <ac:spMk id="3" creationId="{B221E787-79A6-4F7F-8FAD-789A835ADD59}"/>
          </ac:spMkLst>
        </pc:spChg>
        <pc:spChg chg="add del mod">
          <ac:chgData name="Thắng La Quốc" userId="448d5621545efbd3" providerId="LiveId" clId="{C8112237-0CAF-4355-9A83-8F98C52BCE44}" dt="2019-02-18T11:49:55.840" v="250"/>
          <ac:spMkLst>
            <pc:docMk/>
            <pc:sldMk cId="1104485359" sldId="261"/>
            <ac:spMk id="4" creationId="{5A31F19A-CCDD-4D5F-940C-3BAE18A33203}"/>
          </ac:spMkLst>
        </pc:spChg>
        <pc:spChg chg="add del mod">
          <ac:chgData name="Thắng La Quốc" userId="448d5621545efbd3" providerId="LiveId" clId="{C8112237-0CAF-4355-9A83-8F98C52BCE44}" dt="2019-02-18T11:49:55.840" v="250"/>
          <ac:spMkLst>
            <pc:docMk/>
            <pc:sldMk cId="1104485359" sldId="261"/>
            <ac:spMk id="5" creationId="{4BC68C9A-6A9C-4993-B7D2-C948C8A3C08E}"/>
          </ac:spMkLst>
        </pc:spChg>
        <pc:spChg chg="add del mod">
          <ac:chgData name="Thắng La Quốc" userId="448d5621545efbd3" providerId="LiveId" clId="{C8112237-0CAF-4355-9A83-8F98C52BCE44}" dt="2019-02-18T11:49:55.840" v="250"/>
          <ac:spMkLst>
            <pc:docMk/>
            <pc:sldMk cId="1104485359" sldId="261"/>
            <ac:spMk id="6" creationId="{0EF71634-144D-435C-BF9A-D124274F2D43}"/>
          </ac:spMkLst>
        </pc:spChg>
        <pc:spChg chg="add del mod">
          <ac:chgData name="Thắng La Quốc" userId="448d5621545efbd3" providerId="LiveId" clId="{C8112237-0CAF-4355-9A83-8F98C52BCE44}" dt="2019-02-18T11:49:55.840" v="250"/>
          <ac:spMkLst>
            <pc:docMk/>
            <pc:sldMk cId="1104485359" sldId="261"/>
            <ac:spMk id="7" creationId="{31AAD01A-0B86-43AF-8DD2-5CEE68E01796}"/>
          </ac:spMkLst>
        </pc:spChg>
        <pc:spChg chg="add mod">
          <ac:chgData name="Thắng La Quốc" userId="448d5621545efbd3" providerId="LiveId" clId="{C8112237-0CAF-4355-9A83-8F98C52BCE44}" dt="2019-02-18T11:50:24.760" v="252" actId="26606"/>
          <ac:spMkLst>
            <pc:docMk/>
            <pc:sldMk cId="1104485359" sldId="261"/>
            <ac:spMk id="8" creationId="{C15C62B1-13A7-4AA5-982A-D64032074262}"/>
          </ac:spMkLst>
        </pc:spChg>
        <pc:spChg chg="add mod">
          <ac:chgData name="Thắng La Quốc" userId="448d5621545efbd3" providerId="LiveId" clId="{C8112237-0CAF-4355-9A83-8F98C52BCE44}" dt="2019-02-18T11:50:24.760" v="252" actId="26606"/>
          <ac:spMkLst>
            <pc:docMk/>
            <pc:sldMk cId="1104485359" sldId="261"/>
            <ac:spMk id="9" creationId="{2D5CDFB0-B9E1-4AF9-9183-1E3966ED41D7}"/>
          </ac:spMkLst>
        </pc:spChg>
        <pc:spChg chg="add del">
          <ac:chgData name="Thắng La Quốc" userId="448d5621545efbd3" providerId="LiveId" clId="{C8112237-0CAF-4355-9A83-8F98C52BCE44}" dt="2019-02-18T11:50:24.760" v="252" actId="26606"/>
          <ac:spMkLst>
            <pc:docMk/>
            <pc:sldMk cId="1104485359" sldId="261"/>
            <ac:spMk id="14" creationId="{B36F400F-DF28-43BC-8D8E-4929793B392A}"/>
          </ac:spMkLst>
        </pc:spChg>
        <pc:spChg chg="add del">
          <ac:chgData name="Thắng La Quốc" userId="448d5621545efbd3" providerId="LiveId" clId="{C8112237-0CAF-4355-9A83-8F98C52BCE44}" dt="2019-02-18T13:15:36.324" v="318" actId="26606"/>
          <ac:spMkLst>
            <pc:docMk/>
            <pc:sldMk cId="1104485359" sldId="261"/>
            <ac:spMk id="19" creationId="{21739CA5-F0F5-48E1-8E8C-F24B71827E46}"/>
          </ac:spMkLst>
        </pc:spChg>
        <pc:spChg chg="add del">
          <ac:chgData name="Thắng La Quốc" userId="448d5621545efbd3" providerId="LiveId" clId="{C8112237-0CAF-4355-9A83-8F98C52BCE44}" dt="2019-02-18T13:15:36.324" v="318" actId="26606"/>
          <ac:spMkLst>
            <pc:docMk/>
            <pc:sldMk cId="1104485359" sldId="261"/>
            <ac:spMk id="21" creationId="{3EAD2937-F230-41D4-B9C5-975B129BFC20}"/>
          </ac:spMkLst>
        </pc:spChg>
        <pc:spChg chg="add del">
          <ac:chgData name="Thắng La Quốc" userId="448d5621545efbd3" providerId="LiveId" clId="{C8112237-0CAF-4355-9A83-8F98C52BCE44}" dt="2019-02-18T13:15:36.324" v="318" actId="26606"/>
          <ac:spMkLst>
            <pc:docMk/>
            <pc:sldMk cId="1104485359" sldId="261"/>
            <ac:spMk id="23" creationId="{CCD444A3-C338-4886-B7F1-4BA2AF46EB64}"/>
          </ac:spMkLst>
        </pc:spChg>
        <pc:spChg chg="add">
          <ac:chgData name="Thắng La Quốc" userId="448d5621545efbd3" providerId="LiveId" clId="{C8112237-0CAF-4355-9A83-8F98C52BCE44}" dt="2019-02-18T13:15:36.324" v="318" actId="26606"/>
          <ac:spMkLst>
            <pc:docMk/>
            <pc:sldMk cId="1104485359" sldId="261"/>
            <ac:spMk id="28" creationId="{21739CA5-F0F5-48E1-8E8C-F24B71827E46}"/>
          </ac:spMkLst>
        </pc:spChg>
        <pc:spChg chg="add">
          <ac:chgData name="Thắng La Quốc" userId="448d5621545efbd3" providerId="LiveId" clId="{C8112237-0CAF-4355-9A83-8F98C52BCE44}" dt="2019-02-18T13:15:36.324" v="318" actId="26606"/>
          <ac:spMkLst>
            <pc:docMk/>
            <pc:sldMk cId="1104485359" sldId="261"/>
            <ac:spMk id="30" creationId="{3EAD2937-F230-41D4-B9C5-975B129BFC20}"/>
          </ac:spMkLst>
        </pc:spChg>
        <pc:spChg chg="add">
          <ac:chgData name="Thắng La Quốc" userId="448d5621545efbd3" providerId="LiveId" clId="{C8112237-0CAF-4355-9A83-8F98C52BCE44}" dt="2019-02-18T13:15:36.324" v="318" actId="26606"/>
          <ac:spMkLst>
            <pc:docMk/>
            <pc:sldMk cId="1104485359" sldId="261"/>
            <ac:spMk id="32" creationId="{CCD444A3-C338-4886-B7F1-4BA2AF46EB64}"/>
          </ac:spMkLst>
        </pc:spChg>
      </pc:sldChg>
      <pc:sldChg chg="addSp modSp mod setBg">
        <pc:chgData name="Thắng La Quốc" userId="448d5621545efbd3" providerId="LiveId" clId="{C8112237-0CAF-4355-9A83-8F98C52BCE44}" dt="2019-02-18T12:02:26.021" v="316" actId="26606"/>
        <pc:sldMkLst>
          <pc:docMk/>
          <pc:sldMk cId="2952264594" sldId="262"/>
        </pc:sldMkLst>
        <pc:spChg chg="mod">
          <ac:chgData name="Thắng La Quốc" userId="448d5621545efbd3" providerId="LiveId" clId="{C8112237-0CAF-4355-9A83-8F98C52BCE44}" dt="2019-02-18T12:02:26.021" v="316" actId="26606"/>
          <ac:spMkLst>
            <pc:docMk/>
            <pc:sldMk cId="2952264594" sldId="262"/>
            <ac:spMk id="2" creationId="{A298E51B-E809-4EE0-AAE6-CC8C61450D0C}"/>
          </ac:spMkLst>
        </pc:spChg>
        <pc:spChg chg="mod">
          <ac:chgData name="Thắng La Quốc" userId="448d5621545efbd3" providerId="LiveId" clId="{C8112237-0CAF-4355-9A83-8F98C52BCE44}" dt="2019-02-18T12:02:26.021" v="316" actId="26606"/>
          <ac:spMkLst>
            <pc:docMk/>
            <pc:sldMk cId="2952264594" sldId="262"/>
            <ac:spMk id="3" creationId="{A4A344F9-6F6B-4E4A-A651-481A8FB69C15}"/>
          </ac:spMkLst>
        </pc:spChg>
        <pc:spChg chg="add">
          <ac:chgData name="Thắng La Quốc" userId="448d5621545efbd3" providerId="LiveId" clId="{C8112237-0CAF-4355-9A83-8F98C52BCE44}" dt="2019-02-18T12:02:26.021" v="316" actId="26606"/>
          <ac:spMkLst>
            <pc:docMk/>
            <pc:sldMk cId="2952264594" sldId="262"/>
            <ac:spMk id="8" creationId="{6D6CDB20-394C-4D51-9C5B-8751E21338DC}"/>
          </ac:spMkLst>
        </pc:spChg>
        <pc:spChg chg="add">
          <ac:chgData name="Thắng La Quốc" userId="448d5621545efbd3" providerId="LiveId" clId="{C8112237-0CAF-4355-9A83-8F98C52BCE44}" dt="2019-02-18T12:02:26.021" v="316" actId="26606"/>
          <ac:spMkLst>
            <pc:docMk/>
            <pc:sldMk cId="2952264594" sldId="262"/>
            <ac:spMk id="10" creationId="{46DFD1E0-DCA7-47E6-B78B-6ECDDF873DD6}"/>
          </ac:spMkLst>
        </pc:spChg>
        <pc:spChg chg="add">
          <ac:chgData name="Thắng La Quốc" userId="448d5621545efbd3" providerId="LiveId" clId="{C8112237-0CAF-4355-9A83-8F98C52BCE44}" dt="2019-02-18T12:02:26.021" v="316" actId="26606"/>
          <ac:spMkLst>
            <pc:docMk/>
            <pc:sldMk cId="2952264594" sldId="262"/>
            <ac:spMk id="12" creationId="{8AAB0B1E-BB97-40E0-8DCD-D1197A0E1D6A}"/>
          </ac:spMkLst>
        </pc:spChg>
      </pc:sldChg>
      <pc:sldChg chg="addSp modSp mod setBg">
        <pc:chgData name="Thắng La Quốc" userId="448d5621545efbd3" providerId="LiveId" clId="{C8112237-0CAF-4355-9A83-8F98C52BCE44}" dt="2019-02-18T12:02:32.926" v="317" actId="26606"/>
        <pc:sldMkLst>
          <pc:docMk/>
          <pc:sldMk cId="317307950" sldId="263"/>
        </pc:sldMkLst>
        <pc:spChg chg="mod">
          <ac:chgData name="Thắng La Quốc" userId="448d5621545efbd3" providerId="LiveId" clId="{C8112237-0CAF-4355-9A83-8F98C52BCE44}" dt="2019-02-18T12:02:32.926" v="317" actId="26606"/>
          <ac:spMkLst>
            <pc:docMk/>
            <pc:sldMk cId="317307950" sldId="263"/>
            <ac:spMk id="2" creationId="{E6C01BC5-A384-4160-8428-457CB0D7CCAE}"/>
          </ac:spMkLst>
        </pc:spChg>
        <pc:spChg chg="mod">
          <ac:chgData name="Thắng La Quốc" userId="448d5621545efbd3" providerId="LiveId" clId="{C8112237-0CAF-4355-9A83-8F98C52BCE44}" dt="2019-02-18T12:02:32.926" v="317" actId="26606"/>
          <ac:spMkLst>
            <pc:docMk/>
            <pc:sldMk cId="317307950" sldId="263"/>
            <ac:spMk id="3" creationId="{9FDEC482-A752-43B8-9D5D-93712848390C}"/>
          </ac:spMkLst>
        </pc:spChg>
        <pc:spChg chg="add">
          <ac:chgData name="Thắng La Quốc" userId="448d5621545efbd3" providerId="LiveId" clId="{C8112237-0CAF-4355-9A83-8F98C52BCE44}" dt="2019-02-18T12:02:32.926" v="317" actId="26606"/>
          <ac:spMkLst>
            <pc:docMk/>
            <pc:sldMk cId="317307950" sldId="263"/>
            <ac:spMk id="8" creationId="{6D6CDB20-394C-4D51-9C5B-8751E21338DC}"/>
          </ac:spMkLst>
        </pc:spChg>
        <pc:spChg chg="add">
          <ac:chgData name="Thắng La Quốc" userId="448d5621545efbd3" providerId="LiveId" clId="{C8112237-0CAF-4355-9A83-8F98C52BCE44}" dt="2019-02-18T12:02:32.926" v="317" actId="26606"/>
          <ac:spMkLst>
            <pc:docMk/>
            <pc:sldMk cId="317307950" sldId="263"/>
            <ac:spMk id="10" creationId="{46DFD1E0-DCA7-47E6-B78B-6ECDDF873DD6}"/>
          </ac:spMkLst>
        </pc:spChg>
        <pc:spChg chg="add">
          <ac:chgData name="Thắng La Quốc" userId="448d5621545efbd3" providerId="LiveId" clId="{C8112237-0CAF-4355-9A83-8F98C52BCE44}" dt="2019-02-18T12:02:32.926" v="317" actId="26606"/>
          <ac:spMkLst>
            <pc:docMk/>
            <pc:sldMk cId="317307950" sldId="263"/>
            <ac:spMk id="12" creationId="{8AAB0B1E-BB97-40E0-8DCD-D1197A0E1D6A}"/>
          </ac:spMkLst>
        </pc:spChg>
      </pc:sldChg>
      <pc:sldChg chg="addSp delSp modSp add mod setBg modAnim">
        <pc:chgData name="Thắng La Quốc" userId="448d5621545efbd3" providerId="LiveId" clId="{C8112237-0CAF-4355-9A83-8F98C52BCE44}" dt="2019-02-18T12:01:44.258" v="315" actId="20577"/>
        <pc:sldMkLst>
          <pc:docMk/>
          <pc:sldMk cId="1659781542" sldId="264"/>
        </pc:sldMkLst>
        <pc:spChg chg="del">
          <ac:chgData name="Thắng La Quốc" userId="448d5621545efbd3" providerId="LiveId" clId="{C8112237-0CAF-4355-9A83-8F98C52BCE44}" dt="2019-02-18T10:40:07.186" v="12"/>
          <ac:spMkLst>
            <pc:docMk/>
            <pc:sldMk cId="1659781542" sldId="264"/>
            <ac:spMk id="2" creationId="{B2ACC3F5-38DC-44A1-A037-4C623FBE7665}"/>
          </ac:spMkLst>
        </pc:spChg>
        <pc:spChg chg="del">
          <ac:chgData name="Thắng La Quốc" userId="448d5621545efbd3" providerId="LiveId" clId="{C8112237-0CAF-4355-9A83-8F98C52BCE44}" dt="2019-02-18T10:40:07.186" v="12"/>
          <ac:spMkLst>
            <pc:docMk/>
            <pc:sldMk cId="1659781542" sldId="264"/>
            <ac:spMk id="3" creationId="{E51F2355-BC32-41DD-BC00-7ED0663DFE2D}"/>
          </ac:spMkLst>
        </pc:spChg>
        <pc:spChg chg="add mod">
          <ac:chgData name="Thắng La Quốc" userId="448d5621545efbd3" providerId="LiveId" clId="{C8112237-0CAF-4355-9A83-8F98C52BCE44}" dt="2019-02-18T12:01:44.258" v="315" actId="20577"/>
          <ac:spMkLst>
            <pc:docMk/>
            <pc:sldMk cId="1659781542" sldId="264"/>
            <ac:spMk id="7" creationId="{F03A238F-5E18-4DD6-80AF-F21BD276E834}"/>
          </ac:spMkLst>
        </pc:spChg>
        <pc:spChg chg="add del mod">
          <ac:chgData name="Thắng La Quốc" userId="448d5621545efbd3" providerId="LiveId" clId="{C8112237-0CAF-4355-9A83-8F98C52BCE44}" dt="2019-02-18T10:57:32.481" v="24" actId="478"/>
          <ac:spMkLst>
            <pc:docMk/>
            <pc:sldMk cId="1659781542" sldId="264"/>
            <ac:spMk id="8" creationId="{AC438E2D-F9C7-4924-91C5-9D8A2B3377F5}"/>
          </ac:spMkLst>
        </pc:spChg>
        <pc:spChg chg="add del">
          <ac:chgData name="Thắng La Quốc" userId="448d5621545efbd3" providerId="LiveId" clId="{C8112237-0CAF-4355-9A83-8F98C52BCE44}" dt="2019-02-18T10:57:23.876" v="23" actId="26606"/>
          <ac:spMkLst>
            <pc:docMk/>
            <pc:sldMk cId="1659781542" sldId="264"/>
            <ac:spMk id="13" creationId="{C0B27210-D0CA-4654-B3E3-9ABB4F178EA1}"/>
          </ac:spMkLst>
        </pc:spChg>
        <pc:spChg chg="add del">
          <ac:chgData name="Thắng La Quốc" userId="448d5621545efbd3" providerId="LiveId" clId="{C8112237-0CAF-4355-9A83-8F98C52BCE44}" dt="2019-02-18T10:57:23.876" v="23" actId="26606"/>
          <ac:spMkLst>
            <pc:docMk/>
            <pc:sldMk cId="1659781542" sldId="264"/>
            <ac:spMk id="15" creationId="{1DB7C82F-AB7E-4F0C-B829-FA1B9C415180}"/>
          </ac:spMkLst>
        </pc:spChg>
        <pc:spChg chg="add del">
          <ac:chgData name="Thắng La Quốc" userId="448d5621545efbd3" providerId="LiveId" clId="{C8112237-0CAF-4355-9A83-8F98C52BCE44}" dt="2019-02-18T10:57:23.876" v="23" actId="26606"/>
          <ac:spMkLst>
            <pc:docMk/>
            <pc:sldMk cId="1659781542" sldId="264"/>
            <ac:spMk id="17" creationId="{70B66945-4967-4040-926D-DCA44313CDAB}"/>
          </ac:spMkLst>
        </pc:spChg>
        <pc:spChg chg="add">
          <ac:chgData name="Thắng La Quốc" userId="448d5621545efbd3" providerId="LiveId" clId="{C8112237-0CAF-4355-9A83-8F98C52BCE44}" dt="2019-02-18T10:57:23.876" v="23" actId="26606"/>
          <ac:spMkLst>
            <pc:docMk/>
            <pc:sldMk cId="1659781542" sldId="264"/>
            <ac:spMk id="22" creationId="{35555856-9970-4BC3-9AA9-6A917F53AFBD}"/>
          </ac:spMkLst>
        </pc:spChg>
        <pc:spChg chg="add">
          <ac:chgData name="Thắng La Quốc" userId="448d5621545efbd3" providerId="LiveId" clId="{C8112237-0CAF-4355-9A83-8F98C52BCE44}" dt="2019-02-18T10:57:23.876" v="23" actId="26606"/>
          <ac:spMkLst>
            <pc:docMk/>
            <pc:sldMk cId="1659781542" sldId="264"/>
            <ac:spMk id="26" creationId="{13722DD7-BA73-4776-93A3-94491FEF7260}"/>
          </ac:spMkLst>
        </pc:spChg>
        <pc:picChg chg="add del">
          <ac:chgData name="Thắng La Quốc" userId="448d5621545efbd3" providerId="LiveId" clId="{C8112237-0CAF-4355-9A83-8F98C52BCE44}" dt="2019-02-18T10:47:46.546" v="14"/>
          <ac:picMkLst>
            <pc:docMk/>
            <pc:sldMk cId="1659781542" sldId="264"/>
            <ac:picMk id="4" creationId="{012FCF04-7B3F-45E5-8ADD-169824A05B03}"/>
          </ac:picMkLst>
        </pc:picChg>
        <pc:picChg chg="add del">
          <ac:chgData name="Thắng La Quốc" userId="448d5621545efbd3" providerId="LiveId" clId="{C8112237-0CAF-4355-9A83-8F98C52BCE44}" dt="2019-02-18T10:50:25.871" v="16" actId="478"/>
          <ac:picMkLst>
            <pc:docMk/>
            <pc:sldMk cId="1659781542" sldId="264"/>
            <ac:picMk id="5" creationId="{EAB1D28F-84C1-4D81-BDC3-A3A52A28894D}"/>
          </ac:picMkLst>
        </pc:picChg>
        <pc:picChg chg="add mod ord">
          <ac:chgData name="Thắng La Quốc" userId="448d5621545efbd3" providerId="LiveId" clId="{C8112237-0CAF-4355-9A83-8F98C52BCE44}" dt="2019-02-18T11:39:33.480" v="171" actId="1076"/>
          <ac:picMkLst>
            <pc:docMk/>
            <pc:sldMk cId="1659781542" sldId="264"/>
            <ac:picMk id="6" creationId="{099CC32C-26FC-4BA5-90CF-4B28057AD556}"/>
          </ac:picMkLst>
        </pc:picChg>
        <pc:picChg chg="add">
          <ac:chgData name="Thắng La Quốc" userId="448d5621545efbd3" providerId="LiveId" clId="{C8112237-0CAF-4355-9A83-8F98C52BCE44}" dt="2019-02-18T10:57:23.876" v="23" actId="26606"/>
          <ac:picMkLst>
            <pc:docMk/>
            <pc:sldMk cId="1659781542" sldId="264"/>
            <ac:picMk id="24" creationId="{7F487851-BFAF-46D8-A1ED-50CAD6E46F59}"/>
          </ac:picMkLst>
        </pc:picChg>
      </pc:sldChg>
    </pc:docChg>
  </pc:docChgLst>
  <pc:docChgLst>
    <pc:chgData name="Thắng La Quốc" userId="448d5621545efbd3" providerId="LiveId" clId="{882DB646-816F-4C0D-892E-D1026FC18BF3}"/>
    <pc:docChg chg="addSld modSld">
      <pc:chgData name="Thắng La Quốc" userId="448d5621545efbd3" providerId="LiveId" clId="{882DB646-816F-4C0D-892E-D1026FC18BF3}" dt="2019-02-13T12:38:35.608" v="86" actId="20577"/>
      <pc:docMkLst>
        <pc:docMk/>
      </pc:docMkLst>
      <pc:sldChg chg="modSp add">
        <pc:chgData name="Thắng La Quốc" userId="448d5621545efbd3" providerId="LiveId" clId="{882DB646-816F-4C0D-892E-D1026FC18BF3}" dt="2019-02-13T12:38:35.608" v="86" actId="20577"/>
        <pc:sldMkLst>
          <pc:docMk/>
          <pc:sldMk cId="970625761" sldId="256"/>
        </pc:sldMkLst>
        <pc:spChg chg="mod">
          <ac:chgData name="Thắng La Quốc" userId="448d5621545efbd3" providerId="LiveId" clId="{882DB646-816F-4C0D-892E-D1026FC18BF3}" dt="2019-02-13T12:37:19.359" v="43" actId="20577"/>
          <ac:spMkLst>
            <pc:docMk/>
            <pc:sldMk cId="970625761" sldId="256"/>
            <ac:spMk id="2" creationId="{6171CA25-74C9-41F7-A9DE-8353D6763F7D}"/>
          </ac:spMkLst>
        </pc:spChg>
        <pc:spChg chg="mod">
          <ac:chgData name="Thắng La Quốc" userId="448d5621545efbd3" providerId="LiveId" clId="{882DB646-816F-4C0D-892E-D1026FC18BF3}" dt="2019-02-13T12:38:35.608" v="86" actId="20577"/>
          <ac:spMkLst>
            <pc:docMk/>
            <pc:sldMk cId="970625761" sldId="256"/>
            <ac:spMk id="3" creationId="{E99184A8-E672-4A03-B62B-3935ED564FC6}"/>
          </ac:spMkLst>
        </pc:spChg>
      </pc:sldChg>
    </pc:docChg>
  </pc:docChgLst>
  <pc:docChgLst>
    <pc:chgData name="Thắng La Quốc" userId="448d5621545efbd3" providerId="LiveId" clId="{C6767B5D-8E6F-4797-B0D3-5C439104ACB3}"/>
    <pc:docChg chg="delSld">
      <pc:chgData name="Thắng La Quốc" userId="448d5621545efbd3" providerId="LiveId" clId="{C6767B5D-8E6F-4797-B0D3-5C439104ACB3}" dt="2019-02-25T08:41:29.844" v="5" actId="2696"/>
      <pc:docMkLst>
        <pc:docMk/>
      </pc:docMkLst>
      <pc:sldChg chg="del">
        <pc:chgData name="Thắng La Quốc" userId="448d5621545efbd3" providerId="LiveId" clId="{C6767B5D-8E6F-4797-B0D3-5C439104ACB3}" dt="2019-02-25T08:41:29.741" v="0" actId="2696"/>
        <pc:sldMkLst>
          <pc:docMk/>
          <pc:sldMk cId="3535974272" sldId="295"/>
        </pc:sldMkLst>
      </pc:sldChg>
      <pc:sldChg chg="del">
        <pc:chgData name="Thắng La Quốc" userId="448d5621545efbd3" providerId="LiveId" clId="{C6767B5D-8E6F-4797-B0D3-5C439104ACB3}" dt="2019-02-25T08:41:29.824" v="3" actId="2696"/>
        <pc:sldMkLst>
          <pc:docMk/>
          <pc:sldMk cId="3724008563" sldId="298"/>
        </pc:sldMkLst>
      </pc:sldChg>
      <pc:sldChg chg="del">
        <pc:chgData name="Thắng La Quốc" userId="448d5621545efbd3" providerId="LiveId" clId="{C6767B5D-8E6F-4797-B0D3-5C439104ACB3}" dt="2019-02-25T08:41:29.838" v="4" actId="2696"/>
        <pc:sldMkLst>
          <pc:docMk/>
          <pc:sldMk cId="3322473769" sldId="299"/>
        </pc:sldMkLst>
      </pc:sldChg>
      <pc:sldChg chg="del">
        <pc:chgData name="Thắng La Quốc" userId="448d5621545efbd3" providerId="LiveId" clId="{C6767B5D-8E6F-4797-B0D3-5C439104ACB3}" dt="2019-02-25T08:41:29.844" v="5" actId="2696"/>
        <pc:sldMkLst>
          <pc:docMk/>
          <pc:sldMk cId="3049265159" sldId="300"/>
        </pc:sldMkLst>
      </pc:sldChg>
      <pc:sldChg chg="del">
        <pc:chgData name="Thắng La Quốc" userId="448d5621545efbd3" providerId="LiveId" clId="{C6767B5D-8E6F-4797-B0D3-5C439104ACB3}" dt="2019-02-25T08:41:29.780" v="1" actId="2696"/>
        <pc:sldMkLst>
          <pc:docMk/>
          <pc:sldMk cId="3046895839" sldId="301"/>
        </pc:sldMkLst>
      </pc:sldChg>
      <pc:sldChg chg="del">
        <pc:chgData name="Thắng La Quốc" userId="448d5621545efbd3" providerId="LiveId" clId="{C6767B5D-8E6F-4797-B0D3-5C439104ACB3}" dt="2019-02-25T08:41:29.804" v="2" actId="2696"/>
        <pc:sldMkLst>
          <pc:docMk/>
          <pc:sldMk cId="803884256" sldId="302"/>
        </pc:sldMkLst>
      </pc:sldChg>
    </pc:docChg>
  </pc:docChgLst>
  <pc:docChgLst>
    <pc:chgData name="Thắng La Quốc" userId="448d5621545efbd3" providerId="LiveId" clId="{37873BED-1B87-4F84-BD59-C6D5D322660A}"/>
    <pc:docChg chg="custSel modSld">
      <pc:chgData name="Thắng La Quốc" userId="448d5621545efbd3" providerId="LiveId" clId="{37873BED-1B87-4F84-BD59-C6D5D322660A}" dt="2019-02-21T11:52:09.910" v="272" actId="20577"/>
      <pc:docMkLst>
        <pc:docMk/>
      </pc:docMkLst>
      <pc:sldChg chg="addSp modSp modAnim">
        <pc:chgData name="Thắng La Quốc" userId="448d5621545efbd3" providerId="LiveId" clId="{37873BED-1B87-4F84-BD59-C6D5D322660A}" dt="2019-02-21T11:32:13.015" v="146"/>
        <pc:sldMkLst>
          <pc:docMk/>
          <pc:sldMk cId="970625761" sldId="256"/>
        </pc:sldMkLst>
        <pc:spChg chg="mod">
          <ac:chgData name="Thắng La Quốc" userId="448d5621545efbd3" providerId="LiveId" clId="{37873BED-1B87-4F84-BD59-C6D5D322660A}" dt="2019-02-21T11:30:22.289" v="116" actId="1076"/>
          <ac:spMkLst>
            <pc:docMk/>
            <pc:sldMk cId="970625761" sldId="256"/>
            <ac:spMk id="2" creationId="{6171CA25-74C9-41F7-A9DE-8353D6763F7D}"/>
          </ac:spMkLst>
        </pc:spChg>
        <pc:spChg chg="add mod">
          <ac:chgData name="Thắng La Quốc" userId="448d5621545efbd3" providerId="LiveId" clId="{37873BED-1B87-4F84-BD59-C6D5D322660A}" dt="2019-02-21T11:19:58.775" v="31" actId="1076"/>
          <ac:spMkLst>
            <pc:docMk/>
            <pc:sldMk cId="970625761" sldId="256"/>
            <ac:spMk id="3" creationId="{F0628D12-E8D5-41F3-8080-BE283C5D4011}"/>
          </ac:spMkLst>
        </pc:spChg>
        <pc:spChg chg="add mod">
          <ac:chgData name="Thắng La Quốc" userId="448d5621545efbd3" providerId="LiveId" clId="{37873BED-1B87-4F84-BD59-C6D5D322660A}" dt="2019-02-21T11:19:53.416" v="30" actId="1076"/>
          <ac:spMkLst>
            <pc:docMk/>
            <pc:sldMk cId="970625761" sldId="256"/>
            <ac:spMk id="4" creationId="{3D2877F0-6B17-4738-9ABB-EA1196BDC4E0}"/>
          </ac:spMkLst>
        </pc:spChg>
        <pc:spChg chg="add mod">
          <ac:chgData name="Thắng La Quốc" userId="448d5621545efbd3" providerId="LiveId" clId="{37873BED-1B87-4F84-BD59-C6D5D322660A}" dt="2019-02-21T11:30:47.162" v="135" actId="1076"/>
          <ac:spMkLst>
            <pc:docMk/>
            <pc:sldMk cId="970625761" sldId="256"/>
            <ac:spMk id="5" creationId="{6CD72697-7C23-4435-A284-069D202DD696}"/>
          </ac:spMkLst>
        </pc:spChg>
      </pc:sldChg>
      <pc:sldChg chg="modSp modTransition modAnim">
        <pc:chgData name="Thắng La Quốc" userId="448d5621545efbd3" providerId="LiveId" clId="{37873BED-1B87-4F84-BD59-C6D5D322660A}" dt="2019-02-21T11:29:40.479" v="106" actId="403"/>
        <pc:sldMkLst>
          <pc:docMk/>
          <pc:sldMk cId="630320629" sldId="257"/>
        </pc:sldMkLst>
        <pc:spChg chg="mod">
          <ac:chgData name="Thắng La Quốc" userId="448d5621545efbd3" providerId="LiveId" clId="{37873BED-1B87-4F84-BD59-C6D5D322660A}" dt="2019-02-21T11:29:40.479" v="106" actId="403"/>
          <ac:spMkLst>
            <pc:docMk/>
            <pc:sldMk cId="630320629" sldId="257"/>
            <ac:spMk id="2" creationId="{777B01D6-43A9-4E0D-99F8-AE05D25E5DE8}"/>
          </ac:spMkLst>
        </pc:spChg>
        <pc:spChg chg="mod">
          <ac:chgData name="Thắng La Quốc" userId="448d5621545efbd3" providerId="LiveId" clId="{37873BED-1B87-4F84-BD59-C6D5D322660A}" dt="2019-02-21T11:28:44.936" v="103" actId="255"/>
          <ac:spMkLst>
            <pc:docMk/>
            <pc:sldMk cId="630320629" sldId="257"/>
            <ac:spMk id="3" creationId="{668541D5-BB17-43B8-B54C-0818D009EF1D}"/>
          </ac:spMkLst>
        </pc:spChg>
      </pc:sldChg>
      <pc:sldChg chg="modSp modTransition modAnim">
        <pc:chgData name="Thắng La Quốc" userId="448d5621545efbd3" providerId="LiveId" clId="{37873BED-1B87-4F84-BD59-C6D5D322660A}" dt="2019-02-21T11:34:03.226" v="161"/>
        <pc:sldMkLst>
          <pc:docMk/>
          <pc:sldMk cId="2179004212" sldId="258"/>
        </pc:sldMkLst>
        <pc:spChg chg="mod">
          <ac:chgData name="Thắng La Quốc" userId="448d5621545efbd3" providerId="LiveId" clId="{37873BED-1B87-4F84-BD59-C6D5D322660A}" dt="2019-02-21T11:29:47.447" v="109" actId="403"/>
          <ac:spMkLst>
            <pc:docMk/>
            <pc:sldMk cId="2179004212" sldId="258"/>
            <ac:spMk id="2" creationId="{C67D5DEE-4A0B-495B-AA37-2E2EC2A660D6}"/>
          </ac:spMkLst>
        </pc:spChg>
      </pc:sldChg>
      <pc:sldChg chg="modTransition modAnim">
        <pc:chgData name="Thắng La Quốc" userId="448d5621545efbd3" providerId="LiveId" clId="{37873BED-1B87-4F84-BD59-C6D5D322660A}" dt="2019-02-21T11:32:56.887" v="150"/>
        <pc:sldMkLst>
          <pc:docMk/>
          <pc:sldMk cId="3879957042" sldId="259"/>
        </pc:sldMkLst>
      </pc:sldChg>
      <pc:sldChg chg="modTransition modAnim">
        <pc:chgData name="Thắng La Quốc" userId="448d5621545efbd3" providerId="LiveId" clId="{37873BED-1B87-4F84-BD59-C6D5D322660A}" dt="2019-02-21T11:41:46.975" v="222"/>
        <pc:sldMkLst>
          <pc:docMk/>
          <pc:sldMk cId="1104485359" sldId="261"/>
        </pc:sldMkLst>
      </pc:sldChg>
      <pc:sldChg chg="modTransition modAnim">
        <pc:chgData name="Thắng La Quốc" userId="448d5621545efbd3" providerId="LiveId" clId="{37873BED-1B87-4F84-BD59-C6D5D322660A}" dt="2019-02-21T11:44:12.403" v="232"/>
        <pc:sldMkLst>
          <pc:docMk/>
          <pc:sldMk cId="2952264594" sldId="262"/>
        </pc:sldMkLst>
      </pc:sldChg>
      <pc:sldChg chg="modTransition modAnim">
        <pc:chgData name="Thắng La Quốc" userId="448d5621545efbd3" providerId="LiveId" clId="{37873BED-1B87-4F84-BD59-C6D5D322660A}" dt="2019-02-21T11:51:40.865" v="263"/>
        <pc:sldMkLst>
          <pc:docMk/>
          <pc:sldMk cId="317307950" sldId="263"/>
        </pc:sldMkLst>
      </pc:sldChg>
      <pc:sldChg chg="modSp modAnim">
        <pc:chgData name="Thắng La Quốc" userId="448d5621545efbd3" providerId="LiveId" clId="{37873BED-1B87-4F84-BD59-C6D5D322660A}" dt="2019-02-21T11:16:32.624" v="3" actId="14100"/>
        <pc:sldMkLst>
          <pc:docMk/>
          <pc:sldMk cId="1659781542" sldId="264"/>
        </pc:sldMkLst>
        <pc:spChg chg="mod">
          <ac:chgData name="Thắng La Quốc" userId="448d5621545efbd3" providerId="LiveId" clId="{37873BED-1B87-4F84-BD59-C6D5D322660A}" dt="2019-02-21T11:16:32.624" v="3" actId="14100"/>
          <ac:spMkLst>
            <pc:docMk/>
            <pc:sldMk cId="1659781542" sldId="264"/>
            <ac:spMk id="7" creationId="{F03A238F-5E18-4DD6-80AF-F21BD276E834}"/>
          </ac:spMkLst>
        </pc:spChg>
      </pc:sldChg>
      <pc:sldChg chg="modTransition modAnim">
        <pc:chgData name="Thắng La Quốc" userId="448d5621545efbd3" providerId="LiveId" clId="{37873BED-1B87-4F84-BD59-C6D5D322660A}" dt="2019-02-21T11:43:31.046" v="228"/>
        <pc:sldMkLst>
          <pc:docMk/>
          <pc:sldMk cId="2218394551" sldId="265"/>
        </pc:sldMkLst>
      </pc:sldChg>
      <pc:sldChg chg="modTransition modAnim">
        <pc:chgData name="Thắng La Quốc" userId="448d5621545efbd3" providerId="LiveId" clId="{37873BED-1B87-4F84-BD59-C6D5D322660A}" dt="2019-02-21T11:37:26.134" v="182"/>
        <pc:sldMkLst>
          <pc:docMk/>
          <pc:sldMk cId="1237813150" sldId="266"/>
        </pc:sldMkLst>
      </pc:sldChg>
      <pc:sldChg chg="modTransition modAnim">
        <pc:chgData name="Thắng La Quốc" userId="448d5621545efbd3" providerId="LiveId" clId="{37873BED-1B87-4F84-BD59-C6D5D322660A}" dt="2019-02-21T11:49:55.857" v="261"/>
        <pc:sldMkLst>
          <pc:docMk/>
          <pc:sldMk cId="1373393389" sldId="267"/>
        </pc:sldMkLst>
      </pc:sldChg>
      <pc:sldChg chg="modTransition modAnim">
        <pc:chgData name="Thắng La Quốc" userId="448d5621545efbd3" providerId="LiveId" clId="{37873BED-1B87-4F84-BD59-C6D5D322660A}" dt="2019-02-21T11:38:53.347" v="196"/>
        <pc:sldMkLst>
          <pc:docMk/>
          <pc:sldMk cId="2802878535" sldId="271"/>
        </pc:sldMkLst>
      </pc:sldChg>
      <pc:sldChg chg="modSp modTransition modAnim">
        <pc:chgData name="Thắng La Quốc" userId="448d5621545efbd3" providerId="LiveId" clId="{37873BED-1B87-4F84-BD59-C6D5D322660A}" dt="2019-02-21T11:46:47.432" v="249"/>
        <pc:sldMkLst>
          <pc:docMk/>
          <pc:sldMk cId="2311410599" sldId="272"/>
        </pc:sldMkLst>
        <pc:spChg chg="mod">
          <ac:chgData name="Thắng La Quốc" userId="448d5621545efbd3" providerId="LiveId" clId="{37873BED-1B87-4F84-BD59-C6D5D322660A}" dt="2019-02-21T11:46:33.152" v="247" actId="20577"/>
          <ac:spMkLst>
            <pc:docMk/>
            <pc:sldMk cId="2311410599" sldId="272"/>
            <ac:spMk id="3" creationId="{8CDF8EFC-4812-469A-ABCC-7C998D2F9718}"/>
          </ac:spMkLst>
        </pc:spChg>
      </pc:sldChg>
      <pc:sldChg chg="modTransition modAnim">
        <pc:chgData name="Thắng La Quốc" userId="448d5621545efbd3" providerId="LiveId" clId="{37873BED-1B87-4F84-BD59-C6D5D322660A}" dt="2019-02-21T11:38:59.175" v="197"/>
        <pc:sldMkLst>
          <pc:docMk/>
          <pc:sldMk cId="522300497" sldId="273"/>
        </pc:sldMkLst>
      </pc:sldChg>
      <pc:sldChg chg="modTransition modAnim">
        <pc:chgData name="Thắng La Quốc" userId="448d5621545efbd3" providerId="LiveId" clId="{37873BED-1B87-4F84-BD59-C6D5D322660A}" dt="2019-02-21T11:36:37.888" v="177"/>
        <pc:sldMkLst>
          <pc:docMk/>
          <pc:sldMk cId="1021672257" sldId="274"/>
        </pc:sldMkLst>
      </pc:sldChg>
      <pc:sldChg chg="modTransition modAnim">
        <pc:chgData name="Thắng La Quốc" userId="448d5621545efbd3" providerId="LiveId" clId="{37873BED-1B87-4F84-BD59-C6D5D322660A}" dt="2019-02-21T11:38:44.832" v="195"/>
        <pc:sldMkLst>
          <pc:docMk/>
          <pc:sldMk cId="379187224" sldId="275"/>
        </pc:sldMkLst>
      </pc:sldChg>
      <pc:sldChg chg="modSp modTransition modAnim">
        <pc:chgData name="Thắng La Quốc" userId="448d5621545efbd3" providerId="LiveId" clId="{37873BED-1B87-4F84-BD59-C6D5D322660A}" dt="2019-02-21T11:37:51.461" v="187"/>
        <pc:sldMkLst>
          <pc:docMk/>
          <pc:sldMk cId="525364255" sldId="276"/>
        </pc:sldMkLst>
        <pc:spChg chg="mod">
          <ac:chgData name="Thắng La Quốc" userId="448d5621545efbd3" providerId="LiveId" clId="{37873BED-1B87-4F84-BD59-C6D5D322660A}" dt="2019-02-21T11:37:44.008" v="185" actId="27636"/>
          <ac:spMkLst>
            <pc:docMk/>
            <pc:sldMk cId="525364255" sldId="276"/>
            <ac:spMk id="3" creationId="{8CDF8EFC-4812-469A-ABCC-7C998D2F9718}"/>
          </ac:spMkLst>
        </pc:spChg>
      </pc:sldChg>
      <pc:sldChg chg="modSp modTransition modAnim">
        <pc:chgData name="Thắng La Quốc" userId="448d5621545efbd3" providerId="LiveId" clId="{37873BED-1B87-4F84-BD59-C6D5D322660A}" dt="2019-02-21T11:49:02.017" v="259" actId="20577"/>
        <pc:sldMkLst>
          <pc:docMk/>
          <pc:sldMk cId="2408997257" sldId="277"/>
        </pc:sldMkLst>
        <pc:spChg chg="mod">
          <ac:chgData name="Thắng La Quốc" userId="448d5621545efbd3" providerId="LiveId" clId="{37873BED-1B87-4F84-BD59-C6D5D322660A}" dt="2019-02-21T11:49:02.017" v="259" actId="20577"/>
          <ac:spMkLst>
            <pc:docMk/>
            <pc:sldMk cId="2408997257" sldId="277"/>
            <ac:spMk id="3" creationId="{8CDF8EFC-4812-469A-ABCC-7C998D2F9718}"/>
          </ac:spMkLst>
        </pc:spChg>
      </pc:sldChg>
      <pc:sldChg chg="modTransition modAnim">
        <pc:chgData name="Thắng La Quốc" userId="448d5621545efbd3" providerId="LiveId" clId="{37873BED-1B87-4F84-BD59-C6D5D322660A}" dt="2019-02-21T11:38:27.927" v="193"/>
        <pc:sldMkLst>
          <pc:docMk/>
          <pc:sldMk cId="1536905627" sldId="282"/>
        </pc:sldMkLst>
      </pc:sldChg>
      <pc:sldChg chg="modTransition modAnim">
        <pc:chgData name="Thắng La Quốc" userId="448d5621545efbd3" providerId="LiveId" clId="{37873BED-1B87-4F84-BD59-C6D5D322660A}" dt="2019-02-21T11:39:22.376" v="200"/>
        <pc:sldMkLst>
          <pc:docMk/>
          <pc:sldMk cId="1130882279" sldId="286"/>
        </pc:sldMkLst>
      </pc:sldChg>
    </pc:docChg>
  </pc:docChgLst>
  <pc:docChgLst>
    <pc:chgData name="Thắng La Quốc" userId="448d5621545efbd3" providerId="LiveId" clId="{84092A51-12AA-4738-B4A5-A084FC678DB8}"/>
    <pc:docChg chg="undo redo custSel mod addSld delSld modSld">
      <pc:chgData name="Thắng La Quốc" userId="448d5621545efbd3" providerId="LiveId" clId="{84092A51-12AA-4738-B4A5-A084FC678DB8}" dt="2019-02-25T04:09:04.021" v="1614" actId="20577"/>
      <pc:docMkLst>
        <pc:docMk/>
      </pc:docMkLst>
      <pc:sldChg chg="modAnim">
        <pc:chgData name="Thắng La Quốc" userId="448d5621545efbd3" providerId="LiveId" clId="{84092A51-12AA-4738-B4A5-A084FC678DB8}" dt="2019-02-25T02:52:51.830" v="484"/>
        <pc:sldMkLst>
          <pc:docMk/>
          <pc:sldMk cId="970625761" sldId="256"/>
        </pc:sldMkLst>
      </pc:sldChg>
      <pc:sldChg chg="modSp modAnim">
        <pc:chgData name="Thắng La Quốc" userId="448d5621545efbd3" providerId="LiveId" clId="{84092A51-12AA-4738-B4A5-A084FC678DB8}" dt="2019-02-25T02:52:36.262" v="483"/>
        <pc:sldMkLst>
          <pc:docMk/>
          <pc:sldMk cId="630320629" sldId="257"/>
        </pc:sldMkLst>
        <pc:spChg chg="mod">
          <ac:chgData name="Thắng La Quốc" userId="448d5621545efbd3" providerId="LiveId" clId="{84092A51-12AA-4738-B4A5-A084FC678DB8}" dt="2019-02-25T02:50:26.591" v="394" actId="14100"/>
          <ac:spMkLst>
            <pc:docMk/>
            <pc:sldMk cId="630320629" sldId="257"/>
            <ac:spMk id="3" creationId="{668541D5-BB17-43B8-B54C-0818D009EF1D}"/>
          </ac:spMkLst>
        </pc:spChg>
      </pc:sldChg>
      <pc:sldChg chg="modSp modAnim">
        <pc:chgData name="Thắng La Quốc" userId="448d5621545efbd3" providerId="LiveId" clId="{84092A51-12AA-4738-B4A5-A084FC678DB8}" dt="2019-02-25T02:55:11.207" v="493"/>
        <pc:sldMkLst>
          <pc:docMk/>
          <pc:sldMk cId="2179004212" sldId="258"/>
        </pc:sldMkLst>
        <pc:graphicFrameChg chg="mod">
          <ac:chgData name="Thắng La Quốc" userId="448d5621545efbd3" providerId="LiveId" clId="{84092A51-12AA-4738-B4A5-A084FC678DB8}" dt="2019-02-25T02:51:23.794" v="435" actId="20577"/>
          <ac:graphicFrameMkLst>
            <pc:docMk/>
            <pc:sldMk cId="2179004212" sldId="258"/>
            <ac:graphicFrameMk id="9" creationId="{9CCA7EE4-2585-41F1-97BF-4FE2D4766033}"/>
          </ac:graphicFrameMkLst>
        </pc:graphicFrameChg>
      </pc:sldChg>
      <pc:sldChg chg="addSp delSp modSp modAnim">
        <pc:chgData name="Thắng La Quốc" userId="448d5621545efbd3" providerId="LiveId" clId="{84092A51-12AA-4738-B4A5-A084FC678DB8}" dt="2019-02-25T04:03:00.659" v="1557" actId="26606"/>
        <pc:sldMkLst>
          <pc:docMk/>
          <pc:sldMk cId="3879957042" sldId="259"/>
        </pc:sldMkLst>
        <pc:spChg chg="mod ord">
          <ac:chgData name="Thắng La Quốc" userId="448d5621545efbd3" providerId="LiveId" clId="{84092A51-12AA-4738-B4A5-A084FC678DB8}" dt="2019-02-25T04:03:00.659" v="1557" actId="26606"/>
          <ac:spMkLst>
            <pc:docMk/>
            <pc:sldMk cId="3879957042" sldId="259"/>
            <ac:spMk id="2" creationId="{D155914E-C2B1-4B0A-BE24-83E88A30FDEB}"/>
          </ac:spMkLst>
        </pc:spChg>
        <pc:spChg chg="del">
          <ac:chgData name="Thắng La Quốc" userId="448d5621545efbd3" providerId="LiveId" clId="{84092A51-12AA-4738-B4A5-A084FC678DB8}" dt="2019-02-25T02:46:28.844" v="285" actId="26606"/>
          <ac:spMkLst>
            <pc:docMk/>
            <pc:sldMk cId="3879957042" sldId="259"/>
            <ac:spMk id="8" creationId="{6D6CDB20-394C-4D51-9C5B-8751E21338DC}"/>
          </ac:spMkLst>
        </pc:spChg>
        <pc:spChg chg="del">
          <ac:chgData name="Thắng La Quốc" userId="448d5621545efbd3" providerId="LiveId" clId="{84092A51-12AA-4738-B4A5-A084FC678DB8}" dt="2019-02-25T02:46:28.844" v="285" actId="26606"/>
          <ac:spMkLst>
            <pc:docMk/>
            <pc:sldMk cId="3879957042" sldId="259"/>
            <ac:spMk id="10" creationId="{46DFD1E0-DCA7-47E6-B78B-6ECDDF873DD6}"/>
          </ac:spMkLst>
        </pc:spChg>
        <pc:spChg chg="del">
          <ac:chgData name="Thắng La Quốc" userId="448d5621545efbd3" providerId="LiveId" clId="{84092A51-12AA-4738-B4A5-A084FC678DB8}" dt="2019-02-25T02:46:28.844" v="285" actId="26606"/>
          <ac:spMkLst>
            <pc:docMk/>
            <pc:sldMk cId="3879957042" sldId="259"/>
            <ac:spMk id="12" creationId="{8AAB0B1E-BB97-40E0-8DCD-D1197A0E1D6A}"/>
          </ac:spMkLst>
        </pc:spChg>
        <pc:spChg chg="add del">
          <ac:chgData name="Thắng La Quốc" userId="448d5621545efbd3" providerId="LiveId" clId="{84092A51-12AA-4738-B4A5-A084FC678DB8}" dt="2019-02-25T04:03:00.659" v="1557" actId="26606"/>
          <ac:spMkLst>
            <pc:docMk/>
            <pc:sldMk cId="3879957042" sldId="259"/>
            <ac:spMk id="17" creationId="{87CC2527-562A-4F69-B487-4371E5B243E7}"/>
          </ac:spMkLst>
        </pc:spChg>
        <pc:spChg chg="add del">
          <ac:chgData name="Thắng La Quốc" userId="448d5621545efbd3" providerId="LiveId" clId="{84092A51-12AA-4738-B4A5-A084FC678DB8}" dt="2019-02-25T04:03:00.659" v="1557" actId="26606"/>
          <ac:spMkLst>
            <pc:docMk/>
            <pc:sldMk cId="3879957042" sldId="259"/>
            <ac:spMk id="24" creationId="{37C89E4B-3C9F-44B9-8B86-D9E3D112D8EC}"/>
          </ac:spMkLst>
        </pc:spChg>
        <pc:picChg chg="mod">
          <ac:chgData name="Thắng La Quốc" userId="448d5621545efbd3" providerId="LiveId" clId="{84092A51-12AA-4738-B4A5-A084FC678DB8}" dt="2019-02-25T02:46:28.844" v="285" actId="26606"/>
          <ac:picMkLst>
            <pc:docMk/>
            <pc:sldMk cId="3879957042" sldId="259"/>
            <ac:picMk id="4" creationId="{C086F3D8-F2EA-4FEF-8B39-28DA4E40EDE0}"/>
          </ac:picMkLst>
        </pc:picChg>
        <pc:cxnChg chg="add del">
          <ac:chgData name="Thắng La Quốc" userId="448d5621545efbd3" providerId="LiveId" clId="{84092A51-12AA-4738-B4A5-A084FC678DB8}" dt="2019-02-25T04:03:00.659" v="1557" actId="26606"/>
          <ac:cxnSpMkLst>
            <pc:docMk/>
            <pc:sldMk cId="3879957042" sldId="259"/>
            <ac:cxnSpMk id="19" creationId="{BCDAEC91-5BCE-4B55-9CC0-43EF94CB734B}"/>
          </ac:cxnSpMkLst>
        </pc:cxnChg>
        <pc:cxnChg chg="add del">
          <ac:chgData name="Thắng La Quốc" userId="448d5621545efbd3" providerId="LiveId" clId="{84092A51-12AA-4738-B4A5-A084FC678DB8}" dt="2019-02-25T04:03:00.659" v="1557" actId="26606"/>
          <ac:cxnSpMkLst>
            <pc:docMk/>
            <pc:sldMk cId="3879957042" sldId="259"/>
            <ac:cxnSpMk id="26" creationId="{AA2EAA10-076F-46BD-8F0F-B9A2FB77A85C}"/>
          </ac:cxnSpMkLst>
        </pc:cxnChg>
        <pc:cxnChg chg="add del">
          <ac:chgData name="Thắng La Quốc" userId="448d5621545efbd3" providerId="LiveId" clId="{84092A51-12AA-4738-B4A5-A084FC678DB8}" dt="2019-02-25T04:03:00.659" v="1557" actId="26606"/>
          <ac:cxnSpMkLst>
            <pc:docMk/>
            <pc:sldMk cId="3879957042" sldId="259"/>
            <ac:cxnSpMk id="28" creationId="{D891E407-403B-4764-86C9-33A56D3BCAA3}"/>
          </ac:cxnSpMkLst>
        </pc:cxnChg>
      </pc:sldChg>
      <pc:sldChg chg="addSp delSp modSp mod setBg delAnim modAnim">
        <pc:chgData name="Thắng La Quốc" userId="448d5621545efbd3" providerId="LiveId" clId="{84092A51-12AA-4738-B4A5-A084FC678DB8}" dt="2019-02-25T02:19:50.058" v="132" actId="1076"/>
        <pc:sldMkLst>
          <pc:docMk/>
          <pc:sldMk cId="1104485359" sldId="261"/>
        </pc:sldMkLst>
        <pc:spChg chg="mod">
          <ac:chgData name="Thắng La Quốc" userId="448d5621545efbd3" providerId="LiveId" clId="{84092A51-12AA-4738-B4A5-A084FC678DB8}" dt="2019-02-25T02:19:50.058" v="132" actId="1076"/>
          <ac:spMkLst>
            <pc:docMk/>
            <pc:sldMk cId="1104485359" sldId="261"/>
            <ac:spMk id="2" creationId="{A7AB2639-87A0-4605-852C-A65915BECB0A}"/>
          </ac:spMkLst>
        </pc:spChg>
        <pc:spChg chg="add del mod">
          <ac:chgData name="Thắng La Quốc" userId="448d5621545efbd3" providerId="LiveId" clId="{84092A51-12AA-4738-B4A5-A084FC678DB8}" dt="2019-02-25T02:15:04.548" v="100"/>
          <ac:spMkLst>
            <pc:docMk/>
            <pc:sldMk cId="1104485359" sldId="261"/>
            <ac:spMk id="4" creationId="{3C6160D3-D9C0-4ADC-8A18-B49D792DDD2D}"/>
          </ac:spMkLst>
        </pc:spChg>
        <pc:spChg chg="add del mod">
          <ac:chgData name="Thắng La Quốc" userId="448d5621545efbd3" providerId="LiveId" clId="{84092A51-12AA-4738-B4A5-A084FC678DB8}" dt="2019-02-25T02:15:21.921" v="104" actId="478"/>
          <ac:spMkLst>
            <pc:docMk/>
            <pc:sldMk cId="1104485359" sldId="261"/>
            <ac:spMk id="8" creationId="{CED01054-D2D9-4158-BBF4-030C494B9A9A}"/>
          </ac:spMkLst>
        </pc:spChg>
        <pc:spChg chg="add del">
          <ac:chgData name="Thắng La Quốc" userId="448d5621545efbd3" providerId="LiveId" clId="{84092A51-12AA-4738-B4A5-A084FC678DB8}" dt="2019-02-25T02:15:41.010" v="107" actId="26606"/>
          <ac:spMkLst>
            <pc:docMk/>
            <pc:sldMk cId="1104485359" sldId="261"/>
            <ac:spMk id="41" creationId="{4351DFE5-F63D-4BE0-BDA9-E3EB88F01AA5}"/>
          </ac:spMkLst>
        </pc:spChg>
        <pc:spChg chg="add del">
          <ac:chgData name="Thắng La Quốc" userId="448d5621545efbd3" providerId="LiveId" clId="{84092A51-12AA-4738-B4A5-A084FC678DB8}" dt="2019-02-25T02:19:35.280" v="126" actId="26606"/>
          <ac:spMkLst>
            <pc:docMk/>
            <pc:sldMk cId="1104485359" sldId="261"/>
            <ac:spMk id="47" creationId="{86197D16-FE75-4A0E-A0C9-28C0F04A43DF}"/>
          </ac:spMkLst>
        </pc:spChg>
        <pc:spChg chg="add del">
          <ac:chgData name="Thắng La Quốc" userId="448d5621545efbd3" providerId="LiveId" clId="{84092A51-12AA-4738-B4A5-A084FC678DB8}" dt="2019-02-25T02:15:40.930" v="106" actId="26606"/>
          <ac:spMkLst>
            <pc:docMk/>
            <pc:sldMk cId="1104485359" sldId="261"/>
            <ac:spMk id="49" creationId="{35555856-9970-4BC3-9AA9-6A917F53AFBD}"/>
          </ac:spMkLst>
        </pc:spChg>
        <pc:spChg chg="add del">
          <ac:chgData name="Thắng La Quốc" userId="448d5621545efbd3" providerId="LiveId" clId="{84092A51-12AA-4738-B4A5-A084FC678DB8}" dt="2019-02-25T02:15:40.930" v="106" actId="26606"/>
          <ac:spMkLst>
            <pc:docMk/>
            <pc:sldMk cId="1104485359" sldId="261"/>
            <ac:spMk id="53" creationId="{13722DD7-BA73-4776-93A3-94491FEF7260}"/>
          </ac:spMkLst>
        </pc:spChg>
        <pc:spChg chg="add del">
          <ac:chgData name="Thắng La Quốc" userId="448d5621545efbd3" providerId="LiveId" clId="{84092A51-12AA-4738-B4A5-A084FC678DB8}" dt="2019-02-25T02:19:35.280" v="126" actId="26606"/>
          <ac:spMkLst>
            <pc:docMk/>
            <pc:sldMk cId="1104485359" sldId="261"/>
            <ac:spMk id="60" creationId="{559AE206-7EBA-4D33-8BC9-9D8158553F0E}"/>
          </ac:spMkLst>
        </pc:spChg>
        <pc:spChg chg="add del">
          <ac:chgData name="Thắng La Quốc" userId="448d5621545efbd3" providerId="LiveId" clId="{84092A51-12AA-4738-B4A5-A084FC678DB8}" dt="2019-02-25T02:19:35.280" v="126" actId="26606"/>
          <ac:spMkLst>
            <pc:docMk/>
            <pc:sldMk cId="1104485359" sldId="261"/>
            <ac:spMk id="62" creationId="{6437D937-A7F1-4011-92B4-328E5BE1B166}"/>
          </ac:spMkLst>
        </pc:spChg>
        <pc:spChg chg="add del">
          <ac:chgData name="Thắng La Quốc" userId="448d5621545efbd3" providerId="LiveId" clId="{84092A51-12AA-4738-B4A5-A084FC678DB8}" dt="2019-02-25T02:19:35.280" v="126" actId="26606"/>
          <ac:spMkLst>
            <pc:docMk/>
            <pc:sldMk cId="1104485359" sldId="261"/>
            <ac:spMk id="64" creationId="{B672F332-AF08-46C6-94F0-77684310D7B7}"/>
          </ac:spMkLst>
        </pc:spChg>
        <pc:spChg chg="add del">
          <ac:chgData name="Thắng La Quốc" userId="448d5621545efbd3" providerId="LiveId" clId="{84092A51-12AA-4738-B4A5-A084FC678DB8}" dt="2019-02-25T02:19:35.280" v="126" actId="26606"/>
          <ac:spMkLst>
            <pc:docMk/>
            <pc:sldMk cId="1104485359" sldId="261"/>
            <ac:spMk id="66" creationId="{34244EF8-D73A-40E1-BE73-D46E6B4B04ED}"/>
          </ac:spMkLst>
        </pc:spChg>
        <pc:spChg chg="add del">
          <ac:chgData name="Thắng La Quốc" userId="448d5621545efbd3" providerId="LiveId" clId="{84092A51-12AA-4738-B4A5-A084FC678DB8}" dt="2019-02-25T02:19:35.280" v="126" actId="26606"/>
          <ac:spMkLst>
            <pc:docMk/>
            <pc:sldMk cId="1104485359" sldId="261"/>
            <ac:spMk id="68" creationId="{AB84D7E8-4ECB-42D7-ADBF-01689B0F24AE}"/>
          </ac:spMkLst>
        </pc:spChg>
        <pc:graphicFrameChg chg="del">
          <ac:chgData name="Thắng La Quốc" userId="448d5621545efbd3" providerId="LiveId" clId="{84092A51-12AA-4738-B4A5-A084FC678DB8}" dt="2019-02-25T02:14:50.259" v="99" actId="478"/>
          <ac:graphicFrameMkLst>
            <pc:docMk/>
            <pc:sldMk cId="1104485359" sldId="261"/>
            <ac:graphicFrameMk id="6" creationId="{F44EE0A9-4123-4BD6-A907-CD1AF7ACE64C}"/>
          </ac:graphicFrameMkLst>
        </pc:graphicFrameChg>
        <pc:picChg chg="add del mod">
          <ac:chgData name="Thắng La Quốc" userId="448d5621545efbd3" providerId="LiveId" clId="{84092A51-12AA-4738-B4A5-A084FC678DB8}" dt="2019-02-25T02:15:19.905" v="103" actId="478"/>
          <ac:picMkLst>
            <pc:docMk/>
            <pc:sldMk cId="1104485359" sldId="261"/>
            <ac:picMk id="5" creationId="{CB79DDCB-6887-4B7F-AAF8-97C612CBF1D7}"/>
          </ac:picMkLst>
        </pc:picChg>
        <pc:picChg chg="add del">
          <ac:chgData name="Thắng La Quốc" userId="448d5621545efbd3" providerId="LiveId" clId="{84092A51-12AA-4738-B4A5-A084FC678DB8}" dt="2019-02-25T02:15:41.010" v="107" actId="26606"/>
          <ac:picMkLst>
            <pc:docMk/>
            <pc:sldMk cId="1104485359" sldId="261"/>
            <ac:picMk id="42" creationId="{02DD2BC0-6F29-4B4F-8D61-2DCF6D2E8E73}"/>
          </ac:picMkLst>
        </pc:picChg>
        <pc:picChg chg="add del">
          <ac:chgData name="Thắng La Quốc" userId="448d5621545efbd3" providerId="LiveId" clId="{84092A51-12AA-4738-B4A5-A084FC678DB8}" dt="2019-02-25T02:15:40.930" v="106" actId="26606"/>
          <ac:picMkLst>
            <pc:docMk/>
            <pc:sldMk cId="1104485359" sldId="261"/>
            <ac:picMk id="46" creationId="{3DA984E1-1B65-4CA1-8D38-62E1AF852ED5}"/>
          </ac:picMkLst>
        </pc:picChg>
        <pc:picChg chg="add del">
          <ac:chgData name="Thắng La Quốc" userId="448d5621545efbd3" providerId="LiveId" clId="{84092A51-12AA-4738-B4A5-A084FC678DB8}" dt="2019-02-25T02:15:40.930" v="106" actId="26606"/>
          <ac:picMkLst>
            <pc:docMk/>
            <pc:sldMk cId="1104485359" sldId="261"/>
            <ac:picMk id="51" creationId="{7F487851-BFAF-46D8-A1ED-50CAD6E46F59}"/>
          </ac:picMkLst>
        </pc:picChg>
        <pc:picChg chg="add del">
          <ac:chgData name="Thắng La Quốc" userId="448d5621545efbd3" providerId="LiveId" clId="{84092A51-12AA-4738-B4A5-A084FC678DB8}" dt="2019-02-25T02:19:35.280" v="126" actId="26606"/>
          <ac:picMkLst>
            <pc:docMk/>
            <pc:sldMk cId="1104485359" sldId="261"/>
            <ac:picMk id="55" creationId="{FA8FCEC6-4B30-4FF2-8B32-504BEAEA3A16}"/>
          </ac:picMkLst>
        </pc:picChg>
        <pc:cxnChg chg="add del">
          <ac:chgData name="Thắng La Quốc" userId="448d5621545efbd3" providerId="LiveId" clId="{84092A51-12AA-4738-B4A5-A084FC678DB8}" dt="2019-02-25T02:19:35.280" v="126" actId="26606"/>
          <ac:cxnSpMkLst>
            <pc:docMk/>
            <pc:sldMk cId="1104485359" sldId="261"/>
            <ac:cxnSpMk id="70" creationId="{9E8E38ED-369A-44C2-B635-0BED0E48A6E8}"/>
          </ac:cxnSpMkLst>
        </pc:cxnChg>
      </pc:sldChg>
      <pc:sldChg chg="addSp delSp modSp modAnim modNotesTx">
        <pc:chgData name="Thắng La Quốc" userId="448d5621545efbd3" providerId="LiveId" clId="{84092A51-12AA-4738-B4A5-A084FC678DB8}" dt="2019-02-25T03:53:25.753" v="1461" actId="403"/>
        <pc:sldMkLst>
          <pc:docMk/>
          <pc:sldMk cId="1237813150" sldId="266"/>
        </pc:sldMkLst>
        <pc:spChg chg="mod ord">
          <ac:chgData name="Thắng La Quốc" userId="448d5621545efbd3" providerId="LiveId" clId="{84092A51-12AA-4738-B4A5-A084FC678DB8}" dt="2019-02-25T03:53:25.753" v="1461" actId="403"/>
          <ac:spMkLst>
            <pc:docMk/>
            <pc:sldMk cId="1237813150" sldId="266"/>
            <ac:spMk id="2" creationId="{D155914E-C2B1-4B0A-BE24-83E88A30FDEB}"/>
          </ac:spMkLst>
        </pc:spChg>
        <pc:spChg chg="del mod">
          <ac:chgData name="Thắng La Quốc" userId="448d5621545efbd3" providerId="LiveId" clId="{84092A51-12AA-4738-B4A5-A084FC678DB8}" dt="2019-02-25T03:04:47.135" v="588"/>
          <ac:spMkLst>
            <pc:docMk/>
            <pc:sldMk cId="1237813150" sldId="266"/>
            <ac:spMk id="3" creationId="{8CDF8EFC-4812-469A-ABCC-7C998D2F9718}"/>
          </ac:spMkLst>
        </pc:spChg>
        <pc:spChg chg="add del">
          <ac:chgData name="Thắng La Quốc" userId="448d5621545efbd3" providerId="LiveId" clId="{84092A51-12AA-4738-B4A5-A084FC678DB8}" dt="2019-02-25T03:52:39.053" v="1455" actId="26606"/>
          <ac:spMkLst>
            <pc:docMk/>
            <pc:sldMk cId="1237813150" sldId="266"/>
            <ac:spMk id="8" creationId="{6D6CDB20-394C-4D51-9C5B-8751E21338DC}"/>
          </ac:spMkLst>
        </pc:spChg>
        <pc:spChg chg="add del">
          <ac:chgData name="Thắng La Quốc" userId="448d5621545efbd3" providerId="LiveId" clId="{84092A51-12AA-4738-B4A5-A084FC678DB8}" dt="2019-02-25T03:52:39.053" v="1455" actId="26606"/>
          <ac:spMkLst>
            <pc:docMk/>
            <pc:sldMk cId="1237813150" sldId="266"/>
            <ac:spMk id="10" creationId="{46DFD1E0-DCA7-47E6-B78B-6ECDDF873DD6}"/>
          </ac:spMkLst>
        </pc:spChg>
        <pc:spChg chg="add del">
          <ac:chgData name="Thắng La Quốc" userId="448d5621545efbd3" providerId="LiveId" clId="{84092A51-12AA-4738-B4A5-A084FC678DB8}" dt="2019-02-25T03:52:39.053" v="1455" actId="26606"/>
          <ac:spMkLst>
            <pc:docMk/>
            <pc:sldMk cId="1237813150" sldId="266"/>
            <ac:spMk id="12" creationId="{8AAB0B1E-BB97-40E0-8DCD-D1197A0E1D6A}"/>
          </ac:spMkLst>
        </pc:spChg>
        <pc:spChg chg="add">
          <ac:chgData name="Thắng La Quốc" userId="448d5621545efbd3" providerId="LiveId" clId="{84092A51-12AA-4738-B4A5-A084FC678DB8}" dt="2019-02-25T03:52:39.053" v="1455" actId="26606"/>
          <ac:spMkLst>
            <pc:docMk/>
            <pc:sldMk cId="1237813150" sldId="266"/>
            <ac:spMk id="15" creationId="{02E941BD-027E-419D-A57B-79D61423B642}"/>
          </ac:spMkLst>
        </pc:spChg>
        <pc:spChg chg="add del">
          <ac:chgData name="Thắng La Quốc" userId="448d5621545efbd3" providerId="LiveId" clId="{84092A51-12AA-4738-B4A5-A084FC678DB8}" dt="2019-02-25T03:52:20.930" v="1454" actId="26606"/>
          <ac:spMkLst>
            <pc:docMk/>
            <pc:sldMk cId="1237813150" sldId="266"/>
            <ac:spMk id="17" creationId="{74426AB7-D619-4515-962A-BC83909EC015}"/>
          </ac:spMkLst>
        </pc:spChg>
        <pc:spChg chg="add del">
          <ac:chgData name="Thắng La Quốc" userId="448d5621545efbd3" providerId="LiveId" clId="{84092A51-12AA-4738-B4A5-A084FC678DB8}" dt="2019-02-25T03:52:20.930" v="1454" actId="26606"/>
          <ac:spMkLst>
            <pc:docMk/>
            <pc:sldMk cId="1237813150" sldId="266"/>
            <ac:spMk id="19" creationId="{DE47DF98-723F-4AAC-ABCF-CACBC438F78F}"/>
          </ac:spMkLst>
        </pc:spChg>
        <pc:picChg chg="add mod">
          <ac:chgData name="Thắng La Quốc" userId="448d5621545efbd3" providerId="LiveId" clId="{84092A51-12AA-4738-B4A5-A084FC678DB8}" dt="2019-02-25T03:52:39.053" v="1455" actId="26606"/>
          <ac:picMkLst>
            <pc:docMk/>
            <pc:sldMk cId="1237813150" sldId="266"/>
            <ac:picMk id="7" creationId="{251DCC40-E36E-4B82-BBDD-12F45AB91EEF}"/>
          </ac:picMkLst>
        </pc:picChg>
        <pc:picChg chg="add">
          <ac:chgData name="Thắng La Quốc" userId="448d5621545efbd3" providerId="LiveId" clId="{84092A51-12AA-4738-B4A5-A084FC678DB8}" dt="2019-02-25T03:52:39.053" v="1455" actId="26606"/>
          <ac:picMkLst>
            <pc:docMk/>
            <pc:sldMk cId="1237813150" sldId="266"/>
            <ac:picMk id="14" creationId="{DEF28D5B-2926-4FE4-BF22-EA37C737E8FE}"/>
          </ac:picMkLst>
        </pc:picChg>
        <pc:cxnChg chg="add del">
          <ac:chgData name="Thắng La Quốc" userId="448d5621545efbd3" providerId="LiveId" clId="{84092A51-12AA-4738-B4A5-A084FC678DB8}" dt="2019-02-25T03:52:20.930" v="1454" actId="26606"/>
          <ac:cxnSpMkLst>
            <pc:docMk/>
            <pc:sldMk cId="1237813150" sldId="266"/>
            <ac:cxnSpMk id="21" creationId="{EA29FC7C-9308-4FDE-8DCA-405668055B0F}"/>
          </ac:cxnSpMkLst>
        </pc:cxnChg>
      </pc:sldChg>
      <pc:sldChg chg="addSp delSp modSp mod setBg modAnim setClrOvrMap">
        <pc:chgData name="Thắng La Quốc" userId="448d5621545efbd3" providerId="LiveId" clId="{84092A51-12AA-4738-B4A5-A084FC678DB8}" dt="2019-02-25T04:03:56.655" v="1571" actId="1076"/>
        <pc:sldMkLst>
          <pc:docMk/>
          <pc:sldMk cId="1373393389" sldId="267"/>
        </pc:sldMkLst>
        <pc:spChg chg="mod">
          <ac:chgData name="Thắng La Quốc" userId="448d5621545efbd3" providerId="LiveId" clId="{84092A51-12AA-4738-B4A5-A084FC678DB8}" dt="2019-02-25T04:03:56.655" v="1571" actId="1076"/>
          <ac:spMkLst>
            <pc:docMk/>
            <pc:sldMk cId="1373393389" sldId="267"/>
            <ac:spMk id="2" creationId="{D155914E-C2B1-4B0A-BE24-83E88A30FDEB}"/>
          </ac:spMkLst>
        </pc:spChg>
        <pc:spChg chg="add">
          <ac:chgData name="Thắng La Quốc" userId="448d5621545efbd3" providerId="LiveId" clId="{84092A51-12AA-4738-B4A5-A084FC678DB8}" dt="2019-02-25T04:03:14.783" v="1558" actId="26606"/>
          <ac:spMkLst>
            <pc:docMk/>
            <pc:sldMk cId="1373393389" sldId="267"/>
            <ac:spMk id="7" creationId="{1DB7C82F-AB7E-4F0C-B829-FA1B9C415180}"/>
          </ac:spMkLst>
        </pc:spChg>
        <pc:spChg chg="add del">
          <ac:chgData name="Thắng La Quốc" userId="448d5621545efbd3" providerId="LiveId" clId="{84092A51-12AA-4738-B4A5-A084FC678DB8}" dt="2019-02-25T04:01:05.730" v="1546" actId="26606"/>
          <ac:spMkLst>
            <pc:docMk/>
            <pc:sldMk cId="1373393389" sldId="267"/>
            <ac:spMk id="8" creationId="{6D6CDB20-394C-4D51-9C5B-8751E21338DC}"/>
          </ac:spMkLst>
        </pc:spChg>
        <pc:spChg chg="add">
          <ac:chgData name="Thắng La Quốc" userId="448d5621545efbd3" providerId="LiveId" clId="{84092A51-12AA-4738-B4A5-A084FC678DB8}" dt="2019-02-25T04:03:14.783" v="1558" actId="26606"/>
          <ac:spMkLst>
            <pc:docMk/>
            <pc:sldMk cId="1373393389" sldId="267"/>
            <ac:spMk id="9" creationId="{F55FFF17-D3D5-4F58-BA56-54EA901CE038}"/>
          </ac:spMkLst>
        </pc:spChg>
        <pc:spChg chg="add del">
          <ac:chgData name="Thắng La Quốc" userId="448d5621545efbd3" providerId="LiveId" clId="{84092A51-12AA-4738-B4A5-A084FC678DB8}" dt="2019-02-25T04:01:05.730" v="1546" actId="26606"/>
          <ac:spMkLst>
            <pc:docMk/>
            <pc:sldMk cId="1373393389" sldId="267"/>
            <ac:spMk id="10" creationId="{46DFD1E0-DCA7-47E6-B78B-6ECDDF873DD6}"/>
          </ac:spMkLst>
        </pc:spChg>
        <pc:spChg chg="add del">
          <ac:chgData name="Thắng La Quốc" userId="448d5621545efbd3" providerId="LiveId" clId="{84092A51-12AA-4738-B4A5-A084FC678DB8}" dt="2019-02-25T04:01:05.730" v="1546" actId="26606"/>
          <ac:spMkLst>
            <pc:docMk/>
            <pc:sldMk cId="1373393389" sldId="267"/>
            <ac:spMk id="12" creationId="{8AAB0B1E-BB97-40E0-8DCD-D1197A0E1D6A}"/>
          </ac:spMkLst>
        </pc:spChg>
        <pc:spChg chg="add del">
          <ac:chgData name="Thắng La Quốc" userId="448d5621545efbd3" providerId="LiveId" clId="{84092A51-12AA-4738-B4A5-A084FC678DB8}" dt="2019-02-25T04:00:23.309" v="1541" actId="26606"/>
          <ac:spMkLst>
            <pc:docMk/>
            <pc:sldMk cId="1373393389" sldId="267"/>
            <ac:spMk id="17" creationId="{B558F58E-93BA-44A3-BCDA-585AFF2E4F3F}"/>
          </ac:spMkLst>
        </pc:spChg>
        <pc:spChg chg="add del">
          <ac:chgData name="Thắng La Quốc" userId="448d5621545efbd3" providerId="LiveId" clId="{84092A51-12AA-4738-B4A5-A084FC678DB8}" dt="2019-02-25T04:00:21.747" v="1539" actId="26606"/>
          <ac:spMkLst>
            <pc:docMk/>
            <pc:sldMk cId="1373393389" sldId="267"/>
            <ac:spMk id="24" creationId="{ACBE1851-2230-47A9-B000-CE9046EA61B9}"/>
          </ac:spMkLst>
        </pc:spChg>
        <pc:picChg chg="mod modCrop">
          <ac:chgData name="Thắng La Quốc" userId="448d5621545efbd3" providerId="LiveId" clId="{84092A51-12AA-4738-B4A5-A084FC678DB8}" dt="2019-02-25T04:03:48.390" v="1568" actId="1076"/>
          <ac:picMkLst>
            <pc:docMk/>
            <pc:sldMk cId="1373393389" sldId="267"/>
            <ac:picMk id="5" creationId="{E9D4A8FB-0479-466E-8F2E-CEA26BC41877}"/>
          </ac:picMkLst>
        </pc:picChg>
        <pc:cxnChg chg="add del">
          <ac:chgData name="Thắng La Quốc" userId="448d5621545efbd3" providerId="LiveId" clId="{84092A51-12AA-4738-B4A5-A084FC678DB8}" dt="2019-02-25T04:00:23.309" v="1541" actId="26606"/>
          <ac:cxnSpMkLst>
            <pc:docMk/>
            <pc:sldMk cId="1373393389" sldId="267"/>
            <ac:cxnSpMk id="19" creationId="{BCD0BBC1-A7D4-445D-98AC-95A6A45D8EBB}"/>
          </ac:cxnSpMkLst>
        </pc:cxnChg>
        <pc:cxnChg chg="add del">
          <ac:chgData name="Thắng La Quốc" userId="448d5621545efbd3" providerId="LiveId" clId="{84092A51-12AA-4738-B4A5-A084FC678DB8}" dt="2019-02-25T04:00:21.747" v="1539" actId="26606"/>
          <ac:cxnSpMkLst>
            <pc:docMk/>
            <pc:sldMk cId="1373393389" sldId="267"/>
            <ac:cxnSpMk id="26" creationId="{23B93832-6514-44F4-849B-5EE2C8A2337D}"/>
          </ac:cxnSpMkLst>
        </pc:cxnChg>
      </pc:sldChg>
      <pc:sldChg chg="modSp modAnim modNotesTx">
        <pc:chgData name="Thắng La Quốc" userId="448d5621545efbd3" providerId="LiveId" clId="{84092A51-12AA-4738-B4A5-A084FC678DB8}" dt="2019-02-25T03:16:59.380" v="677" actId="403"/>
        <pc:sldMkLst>
          <pc:docMk/>
          <pc:sldMk cId="2802878535" sldId="271"/>
        </pc:sldMkLst>
        <pc:spChg chg="mod">
          <ac:chgData name="Thắng La Quốc" userId="448d5621545efbd3" providerId="LiveId" clId="{84092A51-12AA-4738-B4A5-A084FC678DB8}" dt="2019-02-25T03:16:59.380" v="677" actId="403"/>
          <ac:spMkLst>
            <pc:docMk/>
            <pc:sldMk cId="2802878535" sldId="271"/>
            <ac:spMk id="3" creationId="{8CDF8EFC-4812-469A-ABCC-7C998D2F9718}"/>
          </ac:spMkLst>
        </pc:spChg>
      </pc:sldChg>
      <pc:sldChg chg="modNotesTx">
        <pc:chgData name="Thắng La Quốc" userId="448d5621545efbd3" providerId="LiveId" clId="{84092A51-12AA-4738-B4A5-A084FC678DB8}" dt="2019-02-25T03:01:45.728" v="553" actId="20577"/>
        <pc:sldMkLst>
          <pc:docMk/>
          <pc:sldMk cId="2311410599" sldId="272"/>
        </pc:sldMkLst>
      </pc:sldChg>
      <pc:sldChg chg="addSp delSp modSp add del modAnim modNotesTx">
        <pc:chgData name="Thắng La Quốc" userId="448d5621545efbd3" providerId="LiveId" clId="{84092A51-12AA-4738-B4A5-A084FC678DB8}" dt="2019-02-25T03:58:11.506" v="1517" actId="403"/>
        <pc:sldMkLst>
          <pc:docMk/>
          <pc:sldMk cId="522300497" sldId="273"/>
        </pc:sldMkLst>
        <pc:spChg chg="mod ord">
          <ac:chgData name="Thắng La Quốc" userId="448d5621545efbd3" providerId="LiveId" clId="{84092A51-12AA-4738-B4A5-A084FC678DB8}" dt="2019-02-25T03:58:11.506" v="1517" actId="403"/>
          <ac:spMkLst>
            <pc:docMk/>
            <pc:sldMk cId="522300497" sldId="273"/>
            <ac:spMk id="2" creationId="{D155914E-C2B1-4B0A-BE24-83E88A30FDEB}"/>
          </ac:spMkLst>
        </pc:spChg>
        <pc:spChg chg="del mod">
          <ac:chgData name="Thắng La Quốc" userId="448d5621545efbd3" providerId="LiveId" clId="{84092A51-12AA-4738-B4A5-A084FC678DB8}" dt="2019-02-25T03:19:02.286" v="680"/>
          <ac:spMkLst>
            <pc:docMk/>
            <pc:sldMk cId="522300497" sldId="273"/>
            <ac:spMk id="3" creationId="{8CDF8EFC-4812-469A-ABCC-7C998D2F9718}"/>
          </ac:spMkLst>
        </pc:spChg>
        <pc:spChg chg="del">
          <ac:chgData name="Thắng La Quốc" userId="448d5621545efbd3" providerId="LiveId" clId="{84092A51-12AA-4738-B4A5-A084FC678DB8}" dt="2019-02-25T03:54:55.060" v="1476" actId="26606"/>
          <ac:spMkLst>
            <pc:docMk/>
            <pc:sldMk cId="522300497" sldId="273"/>
            <ac:spMk id="8" creationId="{6D6CDB20-394C-4D51-9C5B-8751E21338DC}"/>
          </ac:spMkLst>
        </pc:spChg>
        <pc:spChg chg="del">
          <ac:chgData name="Thắng La Quốc" userId="448d5621545efbd3" providerId="LiveId" clId="{84092A51-12AA-4738-B4A5-A084FC678DB8}" dt="2019-02-25T03:54:55.060" v="1476" actId="26606"/>
          <ac:spMkLst>
            <pc:docMk/>
            <pc:sldMk cId="522300497" sldId="273"/>
            <ac:spMk id="10" creationId="{46DFD1E0-DCA7-47E6-B78B-6ECDDF873DD6}"/>
          </ac:spMkLst>
        </pc:spChg>
        <pc:spChg chg="del">
          <ac:chgData name="Thắng La Quốc" userId="448d5621545efbd3" providerId="LiveId" clId="{84092A51-12AA-4738-B4A5-A084FC678DB8}" dt="2019-02-25T03:54:55.060" v="1476" actId="26606"/>
          <ac:spMkLst>
            <pc:docMk/>
            <pc:sldMk cId="522300497" sldId="273"/>
            <ac:spMk id="12" creationId="{8AAB0B1E-BB97-40E0-8DCD-D1197A0E1D6A}"/>
          </ac:spMkLst>
        </pc:spChg>
        <pc:spChg chg="add del">
          <ac:chgData name="Thắng La Quốc" userId="448d5621545efbd3" providerId="LiveId" clId="{84092A51-12AA-4738-B4A5-A084FC678DB8}" dt="2019-02-25T03:55:57.652" v="1484" actId="26606"/>
          <ac:spMkLst>
            <pc:docMk/>
            <pc:sldMk cId="522300497" sldId="273"/>
            <ac:spMk id="17" creationId="{ACBE1851-2230-47A9-B000-CE9046EA61B9}"/>
          </ac:spMkLst>
        </pc:spChg>
        <pc:spChg chg="add del">
          <ac:chgData name="Thắng La Quốc" userId="448d5621545efbd3" providerId="LiveId" clId="{84092A51-12AA-4738-B4A5-A084FC678DB8}" dt="2019-02-25T03:55:57.605" v="1483" actId="26606"/>
          <ac:spMkLst>
            <pc:docMk/>
            <pc:sldMk cId="522300497" sldId="273"/>
            <ac:spMk id="26" creationId="{02E941BD-027E-419D-A57B-79D61423B642}"/>
          </ac:spMkLst>
        </pc:spChg>
        <pc:spChg chg="add del">
          <ac:chgData name="Thắng La Quốc" userId="448d5621545efbd3" providerId="LiveId" clId="{84092A51-12AA-4738-B4A5-A084FC678DB8}" dt="2019-02-25T03:56:27.493" v="1485" actId="478"/>
          <ac:spMkLst>
            <pc:docMk/>
            <pc:sldMk cId="522300497" sldId="273"/>
            <ac:spMk id="28" creationId="{0A9B1375-5288-448E-9E2B-BEB6B0CC5692}"/>
          </ac:spMkLst>
        </pc:spChg>
        <pc:spChg chg="add del">
          <ac:chgData name="Thắng La Quốc" userId="448d5621545efbd3" providerId="LiveId" clId="{84092A51-12AA-4738-B4A5-A084FC678DB8}" dt="2019-02-25T03:56:31.493" v="1486" actId="26606"/>
          <ac:spMkLst>
            <pc:docMk/>
            <pc:sldMk cId="522300497" sldId="273"/>
            <ac:spMk id="29" creationId="{569C1A01-6FB5-43CE-ADCC-936728ACAC0D}"/>
          </ac:spMkLst>
        </pc:spChg>
        <pc:spChg chg="add del">
          <ac:chgData name="Thắng La Quốc" userId="448d5621545efbd3" providerId="LiveId" clId="{84092A51-12AA-4738-B4A5-A084FC678DB8}" dt="2019-02-25T03:56:45.633" v="1494" actId="26606"/>
          <ac:spMkLst>
            <pc:docMk/>
            <pc:sldMk cId="522300497" sldId="273"/>
            <ac:spMk id="34" creationId="{37C89E4B-3C9F-44B9-8B86-D9E3D112D8EC}"/>
          </ac:spMkLst>
        </pc:spChg>
        <pc:spChg chg="add del">
          <ac:chgData name="Thắng La Quốc" userId="448d5621545efbd3" providerId="LiveId" clId="{84092A51-12AA-4738-B4A5-A084FC678DB8}" dt="2019-02-25T03:57:12.334" v="1503" actId="26606"/>
          <ac:spMkLst>
            <pc:docMk/>
            <pc:sldMk cId="522300497" sldId="273"/>
            <ac:spMk id="45" creationId="{02E941BD-027E-419D-A57B-79D61423B642}"/>
          </ac:spMkLst>
        </pc:spChg>
        <pc:spChg chg="add del">
          <ac:chgData name="Thắng La Quốc" userId="448d5621545efbd3" providerId="LiveId" clId="{84092A51-12AA-4738-B4A5-A084FC678DB8}" dt="2019-02-25T03:57:58.772" v="1514" actId="26606"/>
          <ac:spMkLst>
            <pc:docMk/>
            <pc:sldMk cId="522300497" sldId="273"/>
            <ac:spMk id="50" creationId="{74426AB7-D619-4515-962A-BC83909EC015}"/>
          </ac:spMkLst>
        </pc:spChg>
        <pc:spChg chg="add del">
          <ac:chgData name="Thắng La Quốc" userId="448d5621545efbd3" providerId="LiveId" clId="{84092A51-12AA-4738-B4A5-A084FC678DB8}" dt="2019-02-25T03:57:58.772" v="1514" actId="26606"/>
          <ac:spMkLst>
            <pc:docMk/>
            <pc:sldMk cId="522300497" sldId="273"/>
            <ac:spMk id="52" creationId="{DE47DF98-723F-4AAC-ABCF-CACBC438F78F}"/>
          </ac:spMkLst>
        </pc:spChg>
        <pc:spChg chg="add">
          <ac:chgData name="Thắng La Quốc" userId="448d5621545efbd3" providerId="LiveId" clId="{84092A51-12AA-4738-B4A5-A084FC678DB8}" dt="2019-02-25T03:57:58.772" v="1514" actId="26606"/>
          <ac:spMkLst>
            <pc:docMk/>
            <pc:sldMk cId="522300497" sldId="273"/>
            <ac:spMk id="61" creationId="{02E941BD-027E-419D-A57B-79D61423B642}"/>
          </ac:spMkLst>
        </pc:spChg>
        <pc:picChg chg="add del mod">
          <ac:chgData name="Thắng La Quốc" userId="448d5621545efbd3" providerId="LiveId" clId="{84092A51-12AA-4738-B4A5-A084FC678DB8}" dt="2019-02-25T03:55:57.652" v="1484" actId="26606"/>
          <ac:picMkLst>
            <pc:docMk/>
            <pc:sldMk cId="522300497" sldId="273"/>
            <ac:picMk id="4" creationId="{46C666C1-875D-4AF9-9F24-792A6703DA9E}"/>
          </ac:picMkLst>
        </pc:picChg>
        <pc:picChg chg="add del">
          <ac:chgData name="Thắng La Quốc" userId="448d5621545efbd3" providerId="LiveId" clId="{84092A51-12AA-4738-B4A5-A084FC678DB8}" dt="2019-02-25T03:22:44.412" v="696"/>
          <ac:picMkLst>
            <pc:docMk/>
            <pc:sldMk cId="522300497" sldId="273"/>
            <ac:picMk id="5" creationId="{3FC7C2B1-2552-4A85-9C51-01EB85128FA6}"/>
          </ac:picMkLst>
        </pc:picChg>
        <pc:picChg chg="add mod ord">
          <ac:chgData name="Thắng La Quốc" userId="448d5621545efbd3" providerId="LiveId" clId="{84092A51-12AA-4738-B4A5-A084FC678DB8}" dt="2019-02-25T03:57:58.772" v="1514" actId="26606"/>
          <ac:picMkLst>
            <pc:docMk/>
            <pc:sldMk cId="522300497" sldId="273"/>
            <ac:picMk id="22" creationId="{46C666C1-875D-4AF9-9F24-792A6703DA9E}"/>
          </ac:picMkLst>
        </pc:picChg>
        <pc:picChg chg="add del">
          <ac:chgData name="Thắng La Quốc" userId="448d5621545efbd3" providerId="LiveId" clId="{84092A51-12AA-4738-B4A5-A084FC678DB8}" dt="2019-02-25T03:55:57.605" v="1483" actId="26606"/>
          <ac:picMkLst>
            <pc:docMk/>
            <pc:sldMk cId="522300497" sldId="273"/>
            <ac:picMk id="24" creationId="{DEF28D5B-2926-4FE4-BF22-EA37C737E8FE}"/>
          </ac:picMkLst>
        </pc:picChg>
        <pc:picChg chg="add del">
          <ac:chgData name="Thắng La Quốc" userId="448d5621545efbd3" providerId="LiveId" clId="{84092A51-12AA-4738-B4A5-A084FC678DB8}" dt="2019-02-25T03:56:31.493" v="1486" actId="26606"/>
          <ac:picMkLst>
            <pc:docMk/>
            <pc:sldMk cId="522300497" sldId="273"/>
            <ac:picMk id="27" creationId="{EE09A529-E47C-4634-BB98-0A9526C372B4}"/>
          </ac:picMkLst>
        </pc:picChg>
        <pc:picChg chg="add del">
          <ac:chgData name="Thắng La Quốc" userId="448d5621545efbd3" providerId="LiveId" clId="{84092A51-12AA-4738-B4A5-A084FC678DB8}" dt="2019-02-25T03:57:12.334" v="1503" actId="26606"/>
          <ac:picMkLst>
            <pc:docMk/>
            <pc:sldMk cId="522300497" sldId="273"/>
            <ac:picMk id="43" creationId="{DEF28D5B-2926-4FE4-BF22-EA37C737E8FE}"/>
          </ac:picMkLst>
        </pc:picChg>
        <pc:picChg chg="add">
          <ac:chgData name="Thắng La Quốc" userId="448d5621545efbd3" providerId="LiveId" clId="{84092A51-12AA-4738-B4A5-A084FC678DB8}" dt="2019-02-25T03:57:58.772" v="1514" actId="26606"/>
          <ac:picMkLst>
            <pc:docMk/>
            <pc:sldMk cId="522300497" sldId="273"/>
            <ac:picMk id="59" creationId="{DEF28D5B-2926-4FE4-BF22-EA37C737E8FE}"/>
          </ac:picMkLst>
        </pc:picChg>
        <pc:cxnChg chg="add del">
          <ac:chgData name="Thắng La Quốc" userId="448d5621545efbd3" providerId="LiveId" clId="{84092A51-12AA-4738-B4A5-A084FC678DB8}" dt="2019-02-25T03:55:57.652" v="1484" actId="26606"/>
          <ac:cxnSpMkLst>
            <pc:docMk/>
            <pc:sldMk cId="522300497" sldId="273"/>
            <ac:cxnSpMk id="19" creationId="{23B93832-6514-44F4-849B-5EE2C8A2337D}"/>
          </ac:cxnSpMkLst>
        </pc:cxnChg>
        <pc:cxnChg chg="add del">
          <ac:chgData name="Thắng La Quốc" userId="448d5621545efbd3" providerId="LiveId" clId="{84092A51-12AA-4738-B4A5-A084FC678DB8}" dt="2019-02-25T03:56:45.633" v="1494" actId="26606"/>
          <ac:cxnSpMkLst>
            <pc:docMk/>
            <pc:sldMk cId="522300497" sldId="273"/>
            <ac:cxnSpMk id="36" creationId="{AA2EAA10-076F-46BD-8F0F-B9A2FB77A85C}"/>
          </ac:cxnSpMkLst>
        </pc:cxnChg>
        <pc:cxnChg chg="add del">
          <ac:chgData name="Thắng La Quốc" userId="448d5621545efbd3" providerId="LiveId" clId="{84092A51-12AA-4738-B4A5-A084FC678DB8}" dt="2019-02-25T03:56:45.633" v="1494" actId="26606"/>
          <ac:cxnSpMkLst>
            <pc:docMk/>
            <pc:sldMk cId="522300497" sldId="273"/>
            <ac:cxnSpMk id="38" creationId="{D891E407-403B-4764-86C9-33A56D3BCAA3}"/>
          </ac:cxnSpMkLst>
        </pc:cxnChg>
        <pc:cxnChg chg="add del">
          <ac:chgData name="Thắng La Quốc" userId="448d5621545efbd3" providerId="LiveId" clId="{84092A51-12AA-4738-B4A5-A084FC678DB8}" dt="2019-02-25T03:57:58.772" v="1514" actId="26606"/>
          <ac:cxnSpMkLst>
            <pc:docMk/>
            <pc:sldMk cId="522300497" sldId="273"/>
            <ac:cxnSpMk id="54" creationId="{EA29FC7C-9308-4FDE-8DCA-405668055B0F}"/>
          </ac:cxnSpMkLst>
        </pc:cxnChg>
      </pc:sldChg>
      <pc:sldChg chg="addSp delSp modSp modAnim modNotesTx">
        <pc:chgData name="Thắng La Quốc" userId="448d5621545efbd3" providerId="LiveId" clId="{84092A51-12AA-4738-B4A5-A084FC678DB8}" dt="2019-02-25T02:58:17.794" v="509" actId="20577"/>
        <pc:sldMkLst>
          <pc:docMk/>
          <pc:sldMk cId="1021672257" sldId="274"/>
        </pc:sldMkLst>
        <pc:spChg chg="mod">
          <ac:chgData name="Thắng La Quốc" userId="448d5621545efbd3" providerId="LiveId" clId="{84092A51-12AA-4738-B4A5-A084FC678DB8}" dt="2019-02-25T02:48:26.379" v="326" actId="113"/>
          <ac:spMkLst>
            <pc:docMk/>
            <pc:sldMk cId="1021672257" sldId="274"/>
            <ac:spMk id="2" creationId="{D155914E-C2B1-4B0A-BE24-83E88A30FDEB}"/>
          </ac:spMkLst>
        </pc:spChg>
        <pc:spChg chg="del mod">
          <ac:chgData name="Thắng La Quốc" userId="448d5621545efbd3" providerId="LiveId" clId="{84092A51-12AA-4738-B4A5-A084FC678DB8}" dt="2019-02-25T02:45:44.575" v="281"/>
          <ac:spMkLst>
            <pc:docMk/>
            <pc:sldMk cId="1021672257" sldId="274"/>
            <ac:spMk id="3" creationId="{8CDF8EFC-4812-469A-ABCC-7C998D2F9718}"/>
          </ac:spMkLst>
        </pc:spChg>
        <pc:spChg chg="add del">
          <ac:chgData name="Thắng La Quốc" userId="448d5621545efbd3" providerId="LiveId" clId="{84092A51-12AA-4738-B4A5-A084FC678DB8}" dt="2019-02-25T02:46:17.626" v="284" actId="26606"/>
          <ac:spMkLst>
            <pc:docMk/>
            <pc:sldMk cId="1021672257" sldId="274"/>
            <ac:spMk id="8" creationId="{6D6CDB20-394C-4D51-9C5B-8751E21338DC}"/>
          </ac:spMkLst>
        </pc:spChg>
        <pc:spChg chg="add del">
          <ac:chgData name="Thắng La Quốc" userId="448d5621545efbd3" providerId="LiveId" clId="{84092A51-12AA-4738-B4A5-A084FC678DB8}" dt="2019-02-25T02:46:17.626" v="284" actId="26606"/>
          <ac:spMkLst>
            <pc:docMk/>
            <pc:sldMk cId="1021672257" sldId="274"/>
            <ac:spMk id="10" creationId="{46DFD1E0-DCA7-47E6-B78B-6ECDDF873DD6}"/>
          </ac:spMkLst>
        </pc:spChg>
        <pc:spChg chg="add del">
          <ac:chgData name="Thắng La Quốc" userId="448d5621545efbd3" providerId="LiveId" clId="{84092A51-12AA-4738-B4A5-A084FC678DB8}" dt="2019-02-25T02:46:17.626" v="284" actId="26606"/>
          <ac:spMkLst>
            <pc:docMk/>
            <pc:sldMk cId="1021672257" sldId="274"/>
            <ac:spMk id="12" creationId="{8AAB0B1E-BB97-40E0-8DCD-D1197A0E1D6A}"/>
          </ac:spMkLst>
        </pc:spChg>
        <pc:spChg chg="add del">
          <ac:chgData name="Thắng La Quốc" userId="448d5621545efbd3" providerId="LiveId" clId="{84092A51-12AA-4738-B4A5-A084FC678DB8}" dt="2019-02-25T02:46:17.592" v="283" actId="26606"/>
          <ac:spMkLst>
            <pc:docMk/>
            <pc:sldMk cId="1021672257" sldId="274"/>
            <ac:spMk id="17" creationId="{C7AADEE7-B3C4-4E92-B283-0CD5BE66B843}"/>
          </ac:spMkLst>
        </pc:spChg>
        <pc:spChg chg="add del">
          <ac:chgData name="Thắng La Quốc" userId="448d5621545efbd3" providerId="LiveId" clId="{84092A51-12AA-4738-B4A5-A084FC678DB8}" dt="2019-02-25T02:46:17.592" v="283" actId="26606"/>
          <ac:spMkLst>
            <pc:docMk/>
            <pc:sldMk cId="1021672257" sldId="274"/>
            <ac:spMk id="20" creationId="{3CD9DF72-87A3-404E-A828-84CBF11A8303}"/>
          </ac:spMkLst>
        </pc:spChg>
        <pc:spChg chg="add">
          <ac:chgData name="Thắng La Quốc" userId="448d5621545efbd3" providerId="LiveId" clId="{84092A51-12AA-4738-B4A5-A084FC678DB8}" dt="2019-02-25T02:46:17.626" v="284" actId="26606"/>
          <ac:spMkLst>
            <pc:docMk/>
            <pc:sldMk cId="1021672257" sldId="274"/>
            <ac:spMk id="24" creationId="{42A5316D-ED2F-4F89-B4B4-8D9240B1A348}"/>
          </ac:spMkLst>
        </pc:spChg>
        <pc:spChg chg="add del">
          <ac:chgData name="Thắng La Quốc" userId="448d5621545efbd3" providerId="LiveId" clId="{84092A51-12AA-4738-B4A5-A084FC678DB8}" dt="2019-02-25T02:46:56.608" v="293" actId="478"/>
          <ac:spMkLst>
            <pc:docMk/>
            <pc:sldMk cId="1021672257" sldId="274"/>
            <ac:spMk id="26" creationId="{99CEC85A-58FF-4F48-9A61-26FEC8D81AFF}"/>
          </ac:spMkLst>
        </pc:spChg>
        <pc:picChg chg="add del mod">
          <ac:chgData name="Thắng La Quốc" userId="448d5621545efbd3" providerId="LiveId" clId="{84092A51-12AA-4738-B4A5-A084FC678DB8}" dt="2019-02-25T02:46:17.626" v="284" actId="26606"/>
          <ac:picMkLst>
            <pc:docMk/>
            <pc:sldMk cId="1021672257" sldId="274"/>
            <ac:picMk id="4" creationId="{6D3E0F61-9013-499C-8292-FA30DA439548}"/>
          </ac:picMkLst>
        </pc:picChg>
        <pc:picChg chg="add del">
          <ac:chgData name="Thắng La Quốc" userId="448d5621545efbd3" providerId="LiveId" clId="{84092A51-12AA-4738-B4A5-A084FC678DB8}" dt="2019-02-25T02:46:17.592" v="283" actId="26606"/>
          <ac:picMkLst>
            <pc:docMk/>
            <pc:sldMk cId="1021672257" sldId="274"/>
            <ac:picMk id="15" creationId="{6D3E0F61-9013-499C-8292-FA30DA439548}"/>
          </ac:picMkLst>
        </pc:picChg>
        <pc:picChg chg="add mod ord">
          <ac:chgData name="Thắng La Quốc" userId="448d5621545efbd3" providerId="LiveId" clId="{84092A51-12AA-4738-B4A5-A084FC678DB8}" dt="2019-02-25T02:57:30.246" v="498" actId="1076"/>
          <ac:picMkLst>
            <pc:docMk/>
            <pc:sldMk cId="1021672257" sldId="274"/>
            <ac:picMk id="25" creationId="{6D3E0F61-9013-499C-8292-FA30DA439548}"/>
          </ac:picMkLst>
        </pc:picChg>
        <pc:cxnChg chg="add del">
          <ac:chgData name="Thắng La Quốc" userId="448d5621545efbd3" providerId="LiveId" clId="{84092A51-12AA-4738-B4A5-A084FC678DB8}" dt="2019-02-25T02:46:17.592" v="283" actId="26606"/>
          <ac:cxnSpMkLst>
            <pc:docMk/>
            <pc:sldMk cId="1021672257" sldId="274"/>
            <ac:cxnSpMk id="22" creationId="{20E3A342-4D61-4E3F-AF90-1AB42AEB96CC}"/>
          </ac:cxnSpMkLst>
        </pc:cxnChg>
      </pc:sldChg>
      <pc:sldChg chg="addSp delSp modSp modAnim">
        <pc:chgData name="Thắng La Quốc" userId="448d5621545efbd3" providerId="LiveId" clId="{84092A51-12AA-4738-B4A5-A084FC678DB8}" dt="2019-02-25T03:54:28.999" v="1475" actId="255"/>
        <pc:sldMkLst>
          <pc:docMk/>
          <pc:sldMk cId="379187224" sldId="275"/>
        </pc:sldMkLst>
        <pc:spChg chg="mod">
          <ac:chgData name="Thắng La Quốc" userId="448d5621545efbd3" providerId="LiveId" clId="{84092A51-12AA-4738-B4A5-A084FC678DB8}" dt="2019-02-25T03:54:28.999" v="1475" actId="255"/>
          <ac:spMkLst>
            <pc:docMk/>
            <pc:sldMk cId="379187224" sldId="275"/>
            <ac:spMk id="2" creationId="{D155914E-C2B1-4B0A-BE24-83E88A30FDEB}"/>
          </ac:spMkLst>
        </pc:spChg>
        <pc:spChg chg="del mod">
          <ac:chgData name="Thắng La Quốc" userId="448d5621545efbd3" providerId="LiveId" clId="{84092A51-12AA-4738-B4A5-A084FC678DB8}" dt="2019-02-25T03:14:47.023" v="655" actId="931"/>
          <ac:spMkLst>
            <pc:docMk/>
            <pc:sldMk cId="379187224" sldId="275"/>
            <ac:spMk id="3" creationId="{8CDF8EFC-4812-469A-ABCC-7C998D2F9718}"/>
          </ac:spMkLst>
        </pc:spChg>
        <pc:spChg chg="del">
          <ac:chgData name="Thắng La Quốc" userId="448d5621545efbd3" providerId="LiveId" clId="{84092A51-12AA-4738-B4A5-A084FC678DB8}" dt="2019-02-25T03:54:12.563" v="1471" actId="26606"/>
          <ac:spMkLst>
            <pc:docMk/>
            <pc:sldMk cId="379187224" sldId="275"/>
            <ac:spMk id="8" creationId="{6D6CDB20-394C-4D51-9C5B-8751E21338DC}"/>
          </ac:spMkLst>
        </pc:spChg>
        <pc:spChg chg="del">
          <ac:chgData name="Thắng La Quốc" userId="448d5621545efbd3" providerId="LiveId" clId="{84092A51-12AA-4738-B4A5-A084FC678DB8}" dt="2019-02-25T03:54:12.563" v="1471" actId="26606"/>
          <ac:spMkLst>
            <pc:docMk/>
            <pc:sldMk cId="379187224" sldId="275"/>
            <ac:spMk id="10" creationId="{46DFD1E0-DCA7-47E6-B78B-6ECDDF873DD6}"/>
          </ac:spMkLst>
        </pc:spChg>
        <pc:spChg chg="del">
          <ac:chgData name="Thắng La Quốc" userId="448d5621545efbd3" providerId="LiveId" clId="{84092A51-12AA-4738-B4A5-A084FC678DB8}" dt="2019-02-25T03:54:12.563" v="1471" actId="26606"/>
          <ac:spMkLst>
            <pc:docMk/>
            <pc:sldMk cId="379187224" sldId="275"/>
            <ac:spMk id="12" creationId="{8AAB0B1E-BB97-40E0-8DCD-D1197A0E1D6A}"/>
          </ac:spMkLst>
        </pc:spChg>
        <pc:spChg chg="add">
          <ac:chgData name="Thắng La Quốc" userId="448d5621545efbd3" providerId="LiveId" clId="{84092A51-12AA-4738-B4A5-A084FC678DB8}" dt="2019-02-25T03:54:12.563" v="1471" actId="26606"/>
          <ac:spMkLst>
            <pc:docMk/>
            <pc:sldMk cId="379187224" sldId="275"/>
            <ac:spMk id="17" creationId="{6753252F-4873-4F63-801D-CC719279A7D5}"/>
          </ac:spMkLst>
        </pc:spChg>
        <pc:spChg chg="add">
          <ac:chgData name="Thắng La Quốc" userId="448d5621545efbd3" providerId="LiveId" clId="{84092A51-12AA-4738-B4A5-A084FC678DB8}" dt="2019-02-25T03:54:12.563" v="1471" actId="26606"/>
          <ac:spMkLst>
            <pc:docMk/>
            <pc:sldMk cId="379187224" sldId="275"/>
            <ac:spMk id="19" creationId="{047C8CCB-F95D-4249-92DD-651249D3535A}"/>
          </ac:spMkLst>
        </pc:spChg>
        <pc:picChg chg="add mod">
          <ac:chgData name="Thắng La Quốc" userId="448d5621545efbd3" providerId="LiveId" clId="{84092A51-12AA-4738-B4A5-A084FC678DB8}" dt="2019-02-25T03:54:12.563" v="1471" actId="26606"/>
          <ac:picMkLst>
            <pc:docMk/>
            <pc:sldMk cId="379187224" sldId="275"/>
            <ac:picMk id="5" creationId="{5A7250EC-8715-4746-93DF-85B14428E251}"/>
          </ac:picMkLst>
        </pc:picChg>
      </pc:sldChg>
      <pc:sldChg chg="addSp delSp modSp modAnim modNotesTx">
        <pc:chgData name="Thắng La Quốc" userId="448d5621545efbd3" providerId="LiveId" clId="{84092A51-12AA-4738-B4A5-A084FC678DB8}" dt="2019-02-25T03:53:33.159" v="1464" actId="403"/>
        <pc:sldMkLst>
          <pc:docMk/>
          <pc:sldMk cId="525364255" sldId="276"/>
        </pc:sldMkLst>
        <pc:spChg chg="mod ord">
          <ac:chgData name="Thắng La Quốc" userId="448d5621545efbd3" providerId="LiveId" clId="{84092A51-12AA-4738-B4A5-A084FC678DB8}" dt="2019-02-25T03:53:33.159" v="1464" actId="403"/>
          <ac:spMkLst>
            <pc:docMk/>
            <pc:sldMk cId="525364255" sldId="276"/>
            <ac:spMk id="2" creationId="{D155914E-C2B1-4B0A-BE24-83E88A30FDEB}"/>
          </ac:spMkLst>
        </pc:spChg>
        <pc:spChg chg="del mod">
          <ac:chgData name="Thắng La Quốc" userId="448d5621545efbd3" providerId="LiveId" clId="{84092A51-12AA-4738-B4A5-A084FC678DB8}" dt="2019-02-25T03:06:27.235" v="600"/>
          <ac:spMkLst>
            <pc:docMk/>
            <pc:sldMk cId="525364255" sldId="276"/>
            <ac:spMk id="3" creationId="{8CDF8EFC-4812-469A-ABCC-7C998D2F9718}"/>
          </ac:spMkLst>
        </pc:spChg>
        <pc:spChg chg="del">
          <ac:chgData name="Thắng La Quốc" userId="448d5621545efbd3" providerId="LiveId" clId="{84092A51-12AA-4738-B4A5-A084FC678DB8}" dt="2019-02-25T03:52:45.444" v="1456" actId="26606"/>
          <ac:spMkLst>
            <pc:docMk/>
            <pc:sldMk cId="525364255" sldId="276"/>
            <ac:spMk id="8" creationId="{6D6CDB20-394C-4D51-9C5B-8751E21338DC}"/>
          </ac:spMkLst>
        </pc:spChg>
        <pc:spChg chg="del">
          <ac:chgData name="Thắng La Quốc" userId="448d5621545efbd3" providerId="LiveId" clId="{84092A51-12AA-4738-B4A5-A084FC678DB8}" dt="2019-02-25T03:52:45.444" v="1456" actId="26606"/>
          <ac:spMkLst>
            <pc:docMk/>
            <pc:sldMk cId="525364255" sldId="276"/>
            <ac:spMk id="10" creationId="{46DFD1E0-DCA7-47E6-B78B-6ECDDF873DD6}"/>
          </ac:spMkLst>
        </pc:spChg>
        <pc:spChg chg="del">
          <ac:chgData name="Thắng La Quốc" userId="448d5621545efbd3" providerId="LiveId" clId="{84092A51-12AA-4738-B4A5-A084FC678DB8}" dt="2019-02-25T03:52:45.444" v="1456" actId="26606"/>
          <ac:spMkLst>
            <pc:docMk/>
            <pc:sldMk cId="525364255" sldId="276"/>
            <ac:spMk id="12" creationId="{8AAB0B1E-BB97-40E0-8DCD-D1197A0E1D6A}"/>
          </ac:spMkLst>
        </pc:spChg>
        <pc:spChg chg="add">
          <ac:chgData name="Thắng La Quốc" userId="448d5621545efbd3" providerId="LiveId" clId="{84092A51-12AA-4738-B4A5-A084FC678DB8}" dt="2019-02-25T03:52:45.444" v="1456" actId="26606"/>
          <ac:spMkLst>
            <pc:docMk/>
            <pc:sldMk cId="525364255" sldId="276"/>
            <ac:spMk id="19" creationId="{02E941BD-027E-419D-A57B-79D61423B642}"/>
          </ac:spMkLst>
        </pc:spChg>
        <pc:picChg chg="add mod">
          <ac:chgData name="Thắng La Quốc" userId="448d5621545efbd3" providerId="LiveId" clId="{84092A51-12AA-4738-B4A5-A084FC678DB8}" dt="2019-02-25T03:52:45.444" v="1456" actId="26606"/>
          <ac:picMkLst>
            <pc:docMk/>
            <pc:sldMk cId="525364255" sldId="276"/>
            <ac:picMk id="4" creationId="{09848C3A-CAC7-4982-A058-E25A8C694D38}"/>
          </ac:picMkLst>
        </pc:picChg>
        <pc:picChg chg="add">
          <ac:chgData name="Thắng La Quốc" userId="448d5621545efbd3" providerId="LiveId" clId="{84092A51-12AA-4738-B4A5-A084FC678DB8}" dt="2019-02-25T03:52:45.444" v="1456" actId="26606"/>
          <ac:picMkLst>
            <pc:docMk/>
            <pc:sldMk cId="525364255" sldId="276"/>
            <ac:picMk id="17" creationId="{DEF28D5B-2926-4FE4-BF22-EA37C737E8FE}"/>
          </ac:picMkLst>
        </pc:picChg>
      </pc:sldChg>
      <pc:sldChg chg="addSp delSp modSp modAnim modNotesTx">
        <pc:chgData name="Thắng La Quốc" userId="448d5621545efbd3" providerId="LiveId" clId="{84092A51-12AA-4738-B4A5-A084FC678DB8}" dt="2019-02-25T03:53:52.798" v="1470" actId="113"/>
        <pc:sldMkLst>
          <pc:docMk/>
          <pc:sldMk cId="2408997257" sldId="277"/>
        </pc:sldMkLst>
        <pc:spChg chg="mod ord">
          <ac:chgData name="Thắng La Quốc" userId="448d5621545efbd3" providerId="LiveId" clId="{84092A51-12AA-4738-B4A5-A084FC678DB8}" dt="2019-02-25T03:53:52.798" v="1470" actId="113"/>
          <ac:spMkLst>
            <pc:docMk/>
            <pc:sldMk cId="2408997257" sldId="277"/>
            <ac:spMk id="2" creationId="{D155914E-C2B1-4B0A-BE24-83E88A30FDEB}"/>
          </ac:spMkLst>
        </pc:spChg>
        <pc:spChg chg="del mod">
          <ac:chgData name="Thắng La Quốc" userId="448d5621545efbd3" providerId="LiveId" clId="{84092A51-12AA-4738-B4A5-A084FC678DB8}" dt="2019-02-25T03:10:13.651" v="635"/>
          <ac:spMkLst>
            <pc:docMk/>
            <pc:sldMk cId="2408997257" sldId="277"/>
            <ac:spMk id="3" creationId="{8CDF8EFC-4812-469A-ABCC-7C998D2F9718}"/>
          </ac:spMkLst>
        </pc:spChg>
        <pc:spChg chg="del">
          <ac:chgData name="Thắng La Quốc" userId="448d5621545efbd3" providerId="LiveId" clId="{84092A51-12AA-4738-B4A5-A084FC678DB8}" dt="2019-02-25T03:53:06.208" v="1457" actId="26606"/>
          <ac:spMkLst>
            <pc:docMk/>
            <pc:sldMk cId="2408997257" sldId="277"/>
            <ac:spMk id="8" creationId="{6D6CDB20-394C-4D51-9C5B-8751E21338DC}"/>
          </ac:spMkLst>
        </pc:spChg>
        <pc:spChg chg="del">
          <ac:chgData name="Thắng La Quốc" userId="448d5621545efbd3" providerId="LiveId" clId="{84092A51-12AA-4738-B4A5-A084FC678DB8}" dt="2019-02-25T03:53:06.208" v="1457" actId="26606"/>
          <ac:spMkLst>
            <pc:docMk/>
            <pc:sldMk cId="2408997257" sldId="277"/>
            <ac:spMk id="10" creationId="{46DFD1E0-DCA7-47E6-B78B-6ECDDF873DD6}"/>
          </ac:spMkLst>
        </pc:spChg>
        <pc:spChg chg="del">
          <ac:chgData name="Thắng La Quốc" userId="448d5621545efbd3" providerId="LiveId" clId="{84092A51-12AA-4738-B4A5-A084FC678DB8}" dt="2019-02-25T03:53:06.208" v="1457" actId="26606"/>
          <ac:spMkLst>
            <pc:docMk/>
            <pc:sldMk cId="2408997257" sldId="277"/>
            <ac:spMk id="12" creationId="{8AAB0B1E-BB97-40E0-8DCD-D1197A0E1D6A}"/>
          </ac:spMkLst>
        </pc:spChg>
        <pc:spChg chg="add">
          <ac:chgData name="Thắng La Quốc" userId="448d5621545efbd3" providerId="LiveId" clId="{84092A51-12AA-4738-B4A5-A084FC678DB8}" dt="2019-02-25T03:53:06.208" v="1457" actId="26606"/>
          <ac:spMkLst>
            <pc:docMk/>
            <pc:sldMk cId="2408997257" sldId="277"/>
            <ac:spMk id="19" creationId="{02E941BD-027E-419D-A57B-79D61423B642}"/>
          </ac:spMkLst>
        </pc:spChg>
        <pc:picChg chg="add mod">
          <ac:chgData name="Thắng La Quốc" userId="448d5621545efbd3" providerId="LiveId" clId="{84092A51-12AA-4738-B4A5-A084FC678DB8}" dt="2019-02-25T03:53:06.208" v="1457" actId="26606"/>
          <ac:picMkLst>
            <pc:docMk/>
            <pc:sldMk cId="2408997257" sldId="277"/>
            <ac:picMk id="4" creationId="{72FC641F-49E1-45C5-9167-FFE832EF8E3F}"/>
          </ac:picMkLst>
        </pc:picChg>
        <pc:picChg chg="add">
          <ac:chgData name="Thắng La Quốc" userId="448d5621545efbd3" providerId="LiveId" clId="{84092A51-12AA-4738-B4A5-A084FC678DB8}" dt="2019-02-25T03:53:06.208" v="1457" actId="26606"/>
          <ac:picMkLst>
            <pc:docMk/>
            <pc:sldMk cId="2408997257" sldId="277"/>
            <ac:picMk id="17" creationId="{DEF28D5B-2926-4FE4-BF22-EA37C737E8FE}"/>
          </ac:picMkLst>
        </pc:picChg>
      </pc:sldChg>
      <pc:sldChg chg="del">
        <pc:chgData name="Thắng La Quốc" userId="448d5621545efbd3" providerId="LiveId" clId="{84092A51-12AA-4738-B4A5-A084FC678DB8}" dt="2019-02-25T03:04:51.675" v="589" actId="2696"/>
        <pc:sldMkLst>
          <pc:docMk/>
          <pc:sldMk cId="1050157145" sldId="278"/>
        </pc:sldMkLst>
      </pc:sldChg>
      <pc:sldChg chg="addSp delSp modSp del modAnim">
        <pc:chgData name="Thắng La Quốc" userId="448d5621545efbd3" providerId="LiveId" clId="{84092A51-12AA-4738-B4A5-A084FC678DB8}" dt="2019-02-25T03:06:30.204" v="601" actId="2696"/>
        <pc:sldMkLst>
          <pc:docMk/>
          <pc:sldMk cId="2640494208" sldId="279"/>
        </pc:sldMkLst>
        <pc:spChg chg="add mod">
          <ac:chgData name="Thắng La Quốc" userId="448d5621545efbd3" providerId="LiveId" clId="{84092A51-12AA-4738-B4A5-A084FC678DB8}" dt="2019-02-25T03:06:23.986" v="599"/>
          <ac:spMkLst>
            <pc:docMk/>
            <pc:sldMk cId="2640494208" sldId="279"/>
            <ac:spMk id="3" creationId="{5755B8F9-9E64-44BD-8DE3-6BA2AF96A690}"/>
          </ac:spMkLst>
        </pc:spChg>
        <pc:picChg chg="del">
          <ac:chgData name="Thắng La Quốc" userId="448d5621545efbd3" providerId="LiveId" clId="{84092A51-12AA-4738-B4A5-A084FC678DB8}" dt="2019-02-25T03:06:23.986" v="599"/>
          <ac:picMkLst>
            <pc:docMk/>
            <pc:sldMk cId="2640494208" sldId="279"/>
            <ac:picMk id="4" creationId="{25863019-3E05-4F4A-94A8-91A789612324}"/>
          </ac:picMkLst>
        </pc:picChg>
      </pc:sldChg>
      <pc:sldChg chg="del">
        <pc:chgData name="Thắng La Quốc" userId="448d5621545efbd3" providerId="LiveId" clId="{84092A51-12AA-4738-B4A5-A084FC678DB8}" dt="2019-02-25T03:10:15.570" v="636" actId="2696"/>
        <pc:sldMkLst>
          <pc:docMk/>
          <pc:sldMk cId="1040157255" sldId="280"/>
        </pc:sldMkLst>
      </pc:sldChg>
      <pc:sldChg chg="addSp delSp modSp modAnim modNotesTx">
        <pc:chgData name="Thắng La Quốc" userId="448d5621545efbd3" providerId="LiveId" clId="{84092A51-12AA-4738-B4A5-A084FC678DB8}" dt="2019-02-25T03:53:48.377" v="1469" actId="113"/>
        <pc:sldMkLst>
          <pc:docMk/>
          <pc:sldMk cId="1536905627" sldId="282"/>
        </pc:sldMkLst>
        <pc:spChg chg="mod ord">
          <ac:chgData name="Thắng La Quốc" userId="448d5621545efbd3" providerId="LiveId" clId="{84092A51-12AA-4738-B4A5-A084FC678DB8}" dt="2019-02-25T03:53:48.377" v="1469" actId="113"/>
          <ac:spMkLst>
            <pc:docMk/>
            <pc:sldMk cId="1536905627" sldId="282"/>
            <ac:spMk id="2" creationId="{D155914E-C2B1-4B0A-BE24-83E88A30FDEB}"/>
          </ac:spMkLst>
        </pc:spChg>
        <pc:spChg chg="del mod">
          <ac:chgData name="Thắng La Quốc" userId="448d5621545efbd3" providerId="LiveId" clId="{84092A51-12AA-4738-B4A5-A084FC678DB8}" dt="2019-02-25T03:11:45.536" v="649"/>
          <ac:spMkLst>
            <pc:docMk/>
            <pc:sldMk cId="1536905627" sldId="282"/>
            <ac:spMk id="3" creationId="{8CDF8EFC-4812-469A-ABCC-7C998D2F9718}"/>
          </ac:spMkLst>
        </pc:spChg>
        <pc:spChg chg="del">
          <ac:chgData name="Thắng La Quốc" userId="448d5621545efbd3" providerId="LiveId" clId="{84092A51-12AA-4738-B4A5-A084FC678DB8}" dt="2019-02-25T03:53:13.223" v="1458" actId="26606"/>
          <ac:spMkLst>
            <pc:docMk/>
            <pc:sldMk cId="1536905627" sldId="282"/>
            <ac:spMk id="8" creationId="{6D6CDB20-394C-4D51-9C5B-8751E21338DC}"/>
          </ac:spMkLst>
        </pc:spChg>
        <pc:spChg chg="del">
          <ac:chgData name="Thắng La Quốc" userId="448d5621545efbd3" providerId="LiveId" clId="{84092A51-12AA-4738-B4A5-A084FC678DB8}" dt="2019-02-25T03:53:13.223" v="1458" actId="26606"/>
          <ac:spMkLst>
            <pc:docMk/>
            <pc:sldMk cId="1536905627" sldId="282"/>
            <ac:spMk id="10" creationId="{46DFD1E0-DCA7-47E6-B78B-6ECDDF873DD6}"/>
          </ac:spMkLst>
        </pc:spChg>
        <pc:spChg chg="del">
          <ac:chgData name="Thắng La Quốc" userId="448d5621545efbd3" providerId="LiveId" clId="{84092A51-12AA-4738-B4A5-A084FC678DB8}" dt="2019-02-25T03:53:13.223" v="1458" actId="26606"/>
          <ac:spMkLst>
            <pc:docMk/>
            <pc:sldMk cId="1536905627" sldId="282"/>
            <ac:spMk id="12" creationId="{8AAB0B1E-BB97-40E0-8DCD-D1197A0E1D6A}"/>
          </ac:spMkLst>
        </pc:spChg>
        <pc:spChg chg="add">
          <ac:chgData name="Thắng La Quốc" userId="448d5621545efbd3" providerId="LiveId" clId="{84092A51-12AA-4738-B4A5-A084FC678DB8}" dt="2019-02-25T03:53:13.223" v="1458" actId="26606"/>
          <ac:spMkLst>
            <pc:docMk/>
            <pc:sldMk cId="1536905627" sldId="282"/>
            <ac:spMk id="19" creationId="{02E941BD-027E-419D-A57B-79D61423B642}"/>
          </ac:spMkLst>
        </pc:spChg>
        <pc:picChg chg="add mod">
          <ac:chgData name="Thắng La Quốc" userId="448d5621545efbd3" providerId="LiveId" clId="{84092A51-12AA-4738-B4A5-A084FC678DB8}" dt="2019-02-25T03:53:13.223" v="1458" actId="26606"/>
          <ac:picMkLst>
            <pc:docMk/>
            <pc:sldMk cId="1536905627" sldId="282"/>
            <ac:picMk id="7" creationId="{695E8977-27BE-4433-AFDE-5C0D925181C5}"/>
          </ac:picMkLst>
        </pc:picChg>
        <pc:picChg chg="add">
          <ac:chgData name="Thắng La Quốc" userId="448d5621545efbd3" providerId="LiveId" clId="{84092A51-12AA-4738-B4A5-A084FC678DB8}" dt="2019-02-25T03:53:13.223" v="1458" actId="26606"/>
          <ac:picMkLst>
            <pc:docMk/>
            <pc:sldMk cId="1536905627" sldId="282"/>
            <ac:picMk id="17" creationId="{DEF28D5B-2926-4FE4-BF22-EA37C737E8FE}"/>
          </ac:picMkLst>
        </pc:picChg>
      </pc:sldChg>
      <pc:sldChg chg="del">
        <pc:chgData name="Thắng La Quốc" userId="448d5621545efbd3" providerId="LiveId" clId="{84092A51-12AA-4738-B4A5-A084FC678DB8}" dt="2019-02-25T03:12:55.286" v="652" actId="2696"/>
        <pc:sldMkLst>
          <pc:docMk/>
          <pc:sldMk cId="3036980463" sldId="283"/>
        </pc:sldMkLst>
      </pc:sldChg>
      <pc:sldChg chg="modSp del modAnim modNotesTx">
        <pc:chgData name="Thắng La Quốc" userId="448d5621545efbd3" providerId="LiveId" clId="{84092A51-12AA-4738-B4A5-A084FC678DB8}" dt="2019-02-25T03:33:41.200" v="728" actId="2696"/>
        <pc:sldMkLst>
          <pc:docMk/>
          <pc:sldMk cId="3821642414" sldId="284"/>
        </pc:sldMkLst>
        <pc:spChg chg="mod">
          <ac:chgData name="Thắng La Quốc" userId="448d5621545efbd3" providerId="LiveId" clId="{84092A51-12AA-4738-B4A5-A084FC678DB8}" dt="2019-02-25T03:19:15.499" v="683" actId="27636"/>
          <ac:spMkLst>
            <pc:docMk/>
            <pc:sldMk cId="3821642414" sldId="284"/>
            <ac:spMk id="3" creationId="{8CDF8EFC-4812-469A-ABCC-7C998D2F9718}"/>
          </ac:spMkLst>
        </pc:spChg>
      </pc:sldChg>
      <pc:sldChg chg="del">
        <pc:chgData name="Thắng La Quốc" userId="448d5621545efbd3" providerId="LiveId" clId="{84092A51-12AA-4738-B4A5-A084FC678DB8}" dt="2019-02-25T03:35:08.689" v="731" actId="2696"/>
        <pc:sldMkLst>
          <pc:docMk/>
          <pc:sldMk cId="3240676224" sldId="285"/>
        </pc:sldMkLst>
      </pc:sldChg>
      <pc:sldChg chg="addSp delSp modSp modAnim">
        <pc:chgData name="Thắng La Quốc" userId="448d5621545efbd3" providerId="LiveId" clId="{84092A51-12AA-4738-B4A5-A084FC678DB8}" dt="2019-02-25T03:57:48.894" v="1513" actId="27636"/>
        <pc:sldMkLst>
          <pc:docMk/>
          <pc:sldMk cId="1130882279" sldId="286"/>
        </pc:sldMkLst>
        <pc:spChg chg="mod ord">
          <ac:chgData name="Thắng La Quốc" userId="448d5621545efbd3" providerId="LiveId" clId="{84092A51-12AA-4738-B4A5-A084FC678DB8}" dt="2019-02-25T03:57:48.894" v="1513" actId="27636"/>
          <ac:spMkLst>
            <pc:docMk/>
            <pc:sldMk cId="1130882279" sldId="286"/>
            <ac:spMk id="2" creationId="{D155914E-C2B1-4B0A-BE24-83E88A30FDEB}"/>
          </ac:spMkLst>
        </pc:spChg>
        <pc:spChg chg="del mod">
          <ac:chgData name="Thắng La Quốc" userId="448d5621545efbd3" providerId="LiveId" clId="{84092A51-12AA-4738-B4A5-A084FC678DB8}" dt="2019-02-25T03:31:49.655" v="725"/>
          <ac:spMkLst>
            <pc:docMk/>
            <pc:sldMk cId="1130882279" sldId="286"/>
            <ac:spMk id="3" creationId="{8CDF8EFC-4812-469A-ABCC-7C998D2F9718}"/>
          </ac:spMkLst>
        </pc:spChg>
        <pc:spChg chg="del">
          <ac:chgData name="Thắng La Quốc" userId="448d5621545efbd3" providerId="LiveId" clId="{84092A51-12AA-4738-B4A5-A084FC678DB8}" dt="2019-02-25T03:57:31.926" v="1504" actId="26606"/>
          <ac:spMkLst>
            <pc:docMk/>
            <pc:sldMk cId="1130882279" sldId="286"/>
            <ac:spMk id="8" creationId="{6D6CDB20-394C-4D51-9C5B-8751E21338DC}"/>
          </ac:spMkLst>
        </pc:spChg>
        <pc:spChg chg="del">
          <ac:chgData name="Thắng La Quốc" userId="448d5621545efbd3" providerId="LiveId" clId="{84092A51-12AA-4738-B4A5-A084FC678DB8}" dt="2019-02-25T03:57:31.926" v="1504" actId="26606"/>
          <ac:spMkLst>
            <pc:docMk/>
            <pc:sldMk cId="1130882279" sldId="286"/>
            <ac:spMk id="10" creationId="{46DFD1E0-DCA7-47E6-B78B-6ECDDF873DD6}"/>
          </ac:spMkLst>
        </pc:spChg>
        <pc:spChg chg="del">
          <ac:chgData name="Thắng La Quốc" userId="448d5621545efbd3" providerId="LiveId" clId="{84092A51-12AA-4738-B4A5-A084FC678DB8}" dt="2019-02-25T03:57:31.926" v="1504" actId="26606"/>
          <ac:spMkLst>
            <pc:docMk/>
            <pc:sldMk cId="1130882279" sldId="286"/>
            <ac:spMk id="12" creationId="{8AAB0B1E-BB97-40E0-8DCD-D1197A0E1D6A}"/>
          </ac:spMkLst>
        </pc:spChg>
        <pc:spChg chg="add">
          <ac:chgData name="Thắng La Quốc" userId="448d5621545efbd3" providerId="LiveId" clId="{84092A51-12AA-4738-B4A5-A084FC678DB8}" dt="2019-02-25T03:57:31.926" v="1504" actId="26606"/>
          <ac:spMkLst>
            <pc:docMk/>
            <pc:sldMk cId="1130882279" sldId="286"/>
            <ac:spMk id="19" creationId="{02E941BD-027E-419D-A57B-79D61423B642}"/>
          </ac:spMkLst>
        </pc:spChg>
        <pc:picChg chg="add mod">
          <ac:chgData name="Thắng La Quốc" userId="448d5621545efbd3" providerId="LiveId" clId="{84092A51-12AA-4738-B4A5-A084FC678DB8}" dt="2019-02-25T03:57:44.269" v="1506" actId="27614"/>
          <ac:picMkLst>
            <pc:docMk/>
            <pc:sldMk cId="1130882279" sldId="286"/>
            <ac:picMk id="4" creationId="{632E62ED-A97B-48BF-898B-B5FF99178404}"/>
          </ac:picMkLst>
        </pc:picChg>
        <pc:picChg chg="add">
          <ac:chgData name="Thắng La Quốc" userId="448d5621545efbd3" providerId="LiveId" clId="{84092A51-12AA-4738-B4A5-A084FC678DB8}" dt="2019-02-25T03:57:31.926" v="1504" actId="26606"/>
          <ac:picMkLst>
            <pc:docMk/>
            <pc:sldMk cId="1130882279" sldId="286"/>
            <ac:picMk id="17" creationId="{DEF28D5B-2926-4FE4-BF22-EA37C737E8FE}"/>
          </ac:picMkLst>
        </pc:picChg>
      </pc:sldChg>
      <pc:sldChg chg="addSp delSp modSp mod setBg">
        <pc:chgData name="Thắng La Quốc" userId="448d5621545efbd3" providerId="LiveId" clId="{84092A51-12AA-4738-B4A5-A084FC678DB8}" dt="2019-02-25T04:08:23.250" v="1591" actId="27614"/>
        <pc:sldMkLst>
          <pc:docMk/>
          <pc:sldMk cId="225847807" sldId="289"/>
        </pc:sldMkLst>
        <pc:spChg chg="del">
          <ac:chgData name="Thắng La Quốc" userId="448d5621545efbd3" providerId="LiveId" clId="{84092A51-12AA-4738-B4A5-A084FC678DB8}" dt="2019-02-25T04:06:43.692" v="1588" actId="26606"/>
          <ac:spMkLst>
            <pc:docMk/>
            <pc:sldMk cId="225847807" sldId="289"/>
            <ac:spMk id="2" creationId="{2B05F50D-4E61-422A-9CCF-9CA20142A067}"/>
          </ac:spMkLst>
        </pc:spChg>
        <pc:spChg chg="del">
          <ac:chgData name="Thắng La Quốc" userId="448d5621545efbd3" providerId="LiveId" clId="{84092A51-12AA-4738-B4A5-A084FC678DB8}" dt="2019-02-25T04:06:38.991" v="1585" actId="931"/>
          <ac:spMkLst>
            <pc:docMk/>
            <pc:sldMk cId="225847807" sldId="289"/>
            <ac:spMk id="3" creationId="{8A638B21-C90A-4A74-B7EB-3B4A6F1B9B64}"/>
          </ac:spMkLst>
        </pc:spChg>
        <pc:picChg chg="add mod">
          <ac:chgData name="Thắng La Quốc" userId="448d5621545efbd3" providerId="LiveId" clId="{84092A51-12AA-4738-B4A5-A084FC678DB8}" dt="2019-02-25T04:08:23.250" v="1591" actId="27614"/>
          <ac:picMkLst>
            <pc:docMk/>
            <pc:sldMk cId="225847807" sldId="289"/>
            <ac:picMk id="5" creationId="{A2ABA933-B816-4DBE-BBBF-6BA20A0B2960}"/>
          </ac:picMkLst>
        </pc:picChg>
      </pc:sldChg>
      <pc:sldChg chg="addSp delSp modSp add modMedia modAnim">
        <pc:chgData name="Thắng La Quốc" userId="448d5621545efbd3" providerId="LiveId" clId="{84092A51-12AA-4738-B4A5-A084FC678DB8}" dt="2019-02-25T02:49:42.206" v="392" actId="1076"/>
        <pc:sldMkLst>
          <pc:docMk/>
          <pc:sldMk cId="1486759250" sldId="290"/>
        </pc:sldMkLst>
        <pc:spChg chg="del">
          <ac:chgData name="Thắng La Quốc" userId="448d5621545efbd3" providerId="LiveId" clId="{84092A51-12AA-4738-B4A5-A084FC678DB8}" dt="2019-02-25T02:02:53.739" v="2" actId="478"/>
          <ac:spMkLst>
            <pc:docMk/>
            <pc:sldMk cId="1486759250" sldId="290"/>
            <ac:spMk id="2" creationId="{A5993914-1B06-49FE-B890-79FF5159BA4C}"/>
          </ac:spMkLst>
        </pc:spChg>
        <pc:spChg chg="add del mod">
          <ac:chgData name="Thắng La Quốc" userId="448d5621545efbd3" providerId="LiveId" clId="{84092A51-12AA-4738-B4A5-A084FC678DB8}" dt="2019-02-25T02:49:25.794" v="385" actId="478"/>
          <ac:spMkLst>
            <pc:docMk/>
            <pc:sldMk cId="1486759250" sldId="290"/>
            <ac:spMk id="2" creationId="{C9F39E09-FC88-417B-8893-BABF52773F71}"/>
          </ac:spMkLst>
        </pc:spChg>
        <pc:spChg chg="del">
          <ac:chgData name="Thắng La Quốc" userId="448d5621545efbd3" providerId="LiveId" clId="{84092A51-12AA-4738-B4A5-A084FC678DB8}" dt="2019-02-25T02:02:36.707" v="1"/>
          <ac:spMkLst>
            <pc:docMk/>
            <pc:sldMk cId="1486759250" sldId="290"/>
            <ac:spMk id="3" creationId="{6827DCF1-7996-40BC-A99B-ACCC6CFF0B25}"/>
          </ac:spMkLst>
        </pc:spChg>
        <pc:spChg chg="add del mod">
          <ac:chgData name="Thắng La Quốc" userId="448d5621545efbd3" providerId="LiveId" clId="{84092A51-12AA-4738-B4A5-A084FC678DB8}" dt="2019-02-25T02:49:29.312" v="386" actId="478"/>
          <ac:spMkLst>
            <pc:docMk/>
            <pc:sldMk cId="1486759250" sldId="290"/>
            <ac:spMk id="5" creationId="{88C78F32-0C84-45E2-B168-902B377B9356}"/>
          </ac:spMkLst>
        </pc:spChg>
        <pc:picChg chg="add mod">
          <ac:chgData name="Thắng La Quốc" userId="448d5621545efbd3" providerId="LiveId" clId="{84092A51-12AA-4738-B4A5-A084FC678DB8}" dt="2019-02-25T02:49:42.206" v="392" actId="1076"/>
          <ac:picMkLst>
            <pc:docMk/>
            <pc:sldMk cId="1486759250" sldId="290"/>
            <ac:picMk id="4" creationId="{DA28A7E7-5FB9-4B9D-9DA8-63BFE3D54D12}"/>
          </ac:picMkLst>
        </pc:picChg>
      </pc:sldChg>
      <pc:sldChg chg="addSp delSp modSp add mod setBg modAnim">
        <pc:chgData name="Thắng La Quốc" userId="448d5621545efbd3" providerId="LiveId" clId="{84092A51-12AA-4738-B4A5-A084FC678DB8}" dt="2019-02-25T04:05:04.901" v="1583" actId="404"/>
        <pc:sldMkLst>
          <pc:docMk/>
          <pc:sldMk cId="347925511" sldId="291"/>
        </pc:sldMkLst>
        <pc:spChg chg="mod">
          <ac:chgData name="Thắng La Quốc" userId="448d5621545efbd3" providerId="LiveId" clId="{84092A51-12AA-4738-B4A5-A084FC678DB8}" dt="2019-02-25T04:04:25.935" v="1574" actId="26606"/>
          <ac:spMkLst>
            <pc:docMk/>
            <pc:sldMk cId="347925511" sldId="291"/>
            <ac:spMk id="2" creationId="{A7AB2639-87A0-4605-852C-A65915BECB0A}"/>
          </ac:spMkLst>
        </pc:spChg>
        <pc:spChg chg="add del">
          <ac:chgData name="Thắng La Quốc" userId="448d5621545efbd3" providerId="LiveId" clId="{84092A51-12AA-4738-B4A5-A084FC678DB8}" dt="2019-02-25T04:04:25.935" v="1574" actId="26606"/>
          <ac:spMkLst>
            <pc:docMk/>
            <pc:sldMk cId="347925511" sldId="291"/>
            <ac:spMk id="41" creationId="{4351DFE5-F63D-4BE0-BDA9-E3EB88F01AA5}"/>
          </ac:spMkLst>
        </pc:spChg>
        <pc:spChg chg="add del">
          <ac:chgData name="Thắng La Quốc" userId="448d5621545efbd3" providerId="LiveId" clId="{84092A51-12AA-4738-B4A5-A084FC678DB8}" dt="2019-02-25T04:04:25.841" v="1573" actId="26606"/>
          <ac:spMkLst>
            <pc:docMk/>
            <pc:sldMk cId="347925511" sldId="291"/>
            <ac:spMk id="47" creationId="{E4505C23-674B-4195-81D6-0C127FEAE3F8}"/>
          </ac:spMkLst>
        </pc:spChg>
        <pc:spChg chg="add del">
          <ac:chgData name="Thắng La Quốc" userId="448d5621545efbd3" providerId="LiveId" clId="{84092A51-12AA-4738-B4A5-A084FC678DB8}" dt="2019-02-25T04:04:25.841" v="1573" actId="26606"/>
          <ac:spMkLst>
            <pc:docMk/>
            <pc:sldMk cId="347925511" sldId="291"/>
            <ac:spMk id="49" creationId="{65C9B8F0-FF66-4C15-BD05-E86B87331846}"/>
          </ac:spMkLst>
        </pc:spChg>
        <pc:spChg chg="add">
          <ac:chgData name="Thắng La Quốc" userId="448d5621545efbd3" providerId="LiveId" clId="{84092A51-12AA-4738-B4A5-A084FC678DB8}" dt="2019-02-25T04:04:25.935" v="1574" actId="26606"/>
          <ac:spMkLst>
            <pc:docMk/>
            <pc:sldMk cId="347925511" sldId="291"/>
            <ac:spMk id="51" creationId="{E4505C23-674B-4195-81D6-0C127FEAE3F8}"/>
          </ac:spMkLst>
        </pc:spChg>
        <pc:spChg chg="add">
          <ac:chgData name="Thắng La Quốc" userId="448d5621545efbd3" providerId="LiveId" clId="{84092A51-12AA-4738-B4A5-A084FC678DB8}" dt="2019-02-25T04:04:25.935" v="1574" actId="26606"/>
          <ac:spMkLst>
            <pc:docMk/>
            <pc:sldMk cId="347925511" sldId="291"/>
            <ac:spMk id="52" creationId="{65C9B8F0-FF66-4C15-BD05-E86B87331846}"/>
          </ac:spMkLst>
        </pc:spChg>
        <pc:graphicFrameChg chg="mod modGraphic">
          <ac:chgData name="Thắng La Quốc" userId="448d5621545efbd3" providerId="LiveId" clId="{84092A51-12AA-4738-B4A5-A084FC678DB8}" dt="2019-02-25T04:05:04.901" v="1583" actId="404"/>
          <ac:graphicFrameMkLst>
            <pc:docMk/>
            <pc:sldMk cId="347925511" sldId="291"/>
            <ac:graphicFrameMk id="6" creationId="{F44EE0A9-4123-4BD6-A907-CD1AF7ACE64C}"/>
          </ac:graphicFrameMkLst>
        </pc:graphicFrameChg>
        <pc:picChg chg="add del">
          <ac:chgData name="Thắng La Quốc" userId="448d5621545efbd3" providerId="LiveId" clId="{84092A51-12AA-4738-B4A5-A084FC678DB8}" dt="2019-02-25T04:04:25.935" v="1574" actId="26606"/>
          <ac:picMkLst>
            <pc:docMk/>
            <pc:sldMk cId="347925511" sldId="291"/>
            <ac:picMk id="42" creationId="{02DD2BC0-6F29-4B4F-8D61-2DCF6D2E8E73}"/>
          </ac:picMkLst>
        </pc:picChg>
      </pc:sldChg>
      <pc:sldChg chg="addSp delSp modSp add modMedia modAnim">
        <pc:chgData name="Thắng La Quốc" userId="448d5621545efbd3" providerId="LiveId" clId="{84092A51-12AA-4738-B4A5-A084FC678DB8}" dt="2019-02-25T04:05:19.471" v="1584"/>
        <pc:sldMkLst>
          <pc:docMk/>
          <pc:sldMk cId="201526284" sldId="292"/>
        </pc:sldMkLst>
        <pc:spChg chg="del">
          <ac:chgData name="Thắng La Quốc" userId="448d5621545efbd3" providerId="LiveId" clId="{84092A51-12AA-4738-B4A5-A084FC678DB8}" dt="2019-02-25T02:16:13.499" v="112"/>
          <ac:spMkLst>
            <pc:docMk/>
            <pc:sldMk cId="201526284" sldId="292"/>
            <ac:spMk id="2" creationId="{B45A0119-DD4C-44E5-8243-B322735E1000}"/>
          </ac:spMkLst>
        </pc:spChg>
        <pc:spChg chg="del">
          <ac:chgData name="Thắng La Quốc" userId="448d5621545efbd3" providerId="LiveId" clId="{84092A51-12AA-4738-B4A5-A084FC678DB8}" dt="2019-02-25T02:16:13.499" v="112"/>
          <ac:spMkLst>
            <pc:docMk/>
            <pc:sldMk cId="201526284" sldId="292"/>
            <ac:spMk id="3" creationId="{91092661-9D2C-435B-9D49-020CB16F8766}"/>
          </ac:spMkLst>
        </pc:spChg>
        <pc:spChg chg="del">
          <ac:chgData name="Thắng La Quốc" userId="448d5621545efbd3" providerId="LiveId" clId="{84092A51-12AA-4738-B4A5-A084FC678DB8}" dt="2019-02-25T02:16:13.499" v="112"/>
          <ac:spMkLst>
            <pc:docMk/>
            <pc:sldMk cId="201526284" sldId="292"/>
            <ac:spMk id="4" creationId="{0AFA8B7B-CA51-4117-9B88-C5C9DF0B99A6}"/>
          </ac:spMkLst>
        </pc:spChg>
        <pc:spChg chg="add del mod">
          <ac:chgData name="Thắng La Quốc" userId="448d5621545efbd3" providerId="LiveId" clId="{84092A51-12AA-4738-B4A5-A084FC678DB8}" dt="2019-02-25T02:16:17.290" v="113" actId="478"/>
          <ac:spMkLst>
            <pc:docMk/>
            <pc:sldMk cId="201526284" sldId="292"/>
            <ac:spMk id="5" creationId="{FCB357D1-6AA1-42B2-A9FC-49B4FE45A306}"/>
          </ac:spMkLst>
        </pc:spChg>
        <pc:spChg chg="add del mod">
          <ac:chgData name="Thắng La Quốc" userId="448d5621545efbd3" providerId="LiveId" clId="{84092A51-12AA-4738-B4A5-A084FC678DB8}" dt="2019-02-25T02:16:30.733" v="114"/>
          <ac:spMkLst>
            <pc:docMk/>
            <pc:sldMk cId="201526284" sldId="292"/>
            <ac:spMk id="6" creationId="{CB119B4B-F4E2-4FE3-9C08-031D42342C9F}"/>
          </ac:spMkLst>
        </pc:spChg>
        <pc:picChg chg="add mod">
          <ac:chgData name="Thắng La Quốc" userId="448d5621545efbd3" providerId="LiveId" clId="{84092A51-12AA-4738-B4A5-A084FC678DB8}" dt="2019-02-25T02:18:58.696" v="121" actId="27784"/>
          <ac:picMkLst>
            <pc:docMk/>
            <pc:sldMk cId="201526284" sldId="292"/>
            <ac:picMk id="7" creationId="{6F2DAF23-2E37-4C6D-B632-DED68B95664B}"/>
          </ac:picMkLst>
        </pc:picChg>
      </pc:sldChg>
      <pc:sldChg chg="addSp delSp modSp add">
        <pc:chgData name="Thắng La Quốc" userId="448d5621545efbd3" providerId="LiveId" clId="{84092A51-12AA-4738-B4A5-A084FC678DB8}" dt="2019-02-25T03:58:45.082" v="1525" actId="27636"/>
        <pc:sldMkLst>
          <pc:docMk/>
          <pc:sldMk cId="1616689579" sldId="293"/>
        </pc:sldMkLst>
        <pc:spChg chg="mod ord">
          <ac:chgData name="Thắng La Quốc" userId="448d5621545efbd3" providerId="LiveId" clId="{84092A51-12AA-4738-B4A5-A084FC678DB8}" dt="2019-02-25T03:58:45.082" v="1525" actId="27636"/>
          <ac:spMkLst>
            <pc:docMk/>
            <pc:sldMk cId="1616689579" sldId="293"/>
            <ac:spMk id="2" creationId="{D155914E-C2B1-4B0A-BE24-83E88A30FDEB}"/>
          </ac:spMkLst>
        </pc:spChg>
        <pc:spChg chg="del">
          <ac:chgData name="Thắng La Quốc" userId="448d5621545efbd3" providerId="LiveId" clId="{84092A51-12AA-4738-B4A5-A084FC678DB8}" dt="2019-02-25T03:58:25.067" v="1518" actId="26606"/>
          <ac:spMkLst>
            <pc:docMk/>
            <pc:sldMk cId="1616689579" sldId="293"/>
            <ac:spMk id="8" creationId="{6D6CDB20-394C-4D51-9C5B-8751E21338DC}"/>
          </ac:spMkLst>
        </pc:spChg>
        <pc:spChg chg="del">
          <ac:chgData name="Thắng La Quốc" userId="448d5621545efbd3" providerId="LiveId" clId="{84092A51-12AA-4738-B4A5-A084FC678DB8}" dt="2019-02-25T03:58:25.067" v="1518" actId="26606"/>
          <ac:spMkLst>
            <pc:docMk/>
            <pc:sldMk cId="1616689579" sldId="293"/>
            <ac:spMk id="10" creationId="{46DFD1E0-DCA7-47E6-B78B-6ECDDF873DD6}"/>
          </ac:spMkLst>
        </pc:spChg>
        <pc:spChg chg="del">
          <ac:chgData name="Thắng La Quốc" userId="448d5621545efbd3" providerId="LiveId" clId="{84092A51-12AA-4738-B4A5-A084FC678DB8}" dt="2019-02-25T03:58:25.067" v="1518" actId="26606"/>
          <ac:spMkLst>
            <pc:docMk/>
            <pc:sldMk cId="1616689579" sldId="293"/>
            <ac:spMk id="12" creationId="{8AAB0B1E-BB97-40E0-8DCD-D1197A0E1D6A}"/>
          </ac:spMkLst>
        </pc:spChg>
        <pc:spChg chg="add">
          <ac:chgData name="Thắng La Quốc" userId="448d5621545efbd3" providerId="LiveId" clId="{84092A51-12AA-4738-B4A5-A084FC678DB8}" dt="2019-02-25T03:58:25.067" v="1518" actId="26606"/>
          <ac:spMkLst>
            <pc:docMk/>
            <pc:sldMk cId="1616689579" sldId="293"/>
            <ac:spMk id="19" creationId="{02E941BD-027E-419D-A57B-79D61423B642}"/>
          </ac:spMkLst>
        </pc:spChg>
        <pc:picChg chg="mod">
          <ac:chgData name="Thắng La Quốc" userId="448d5621545efbd3" providerId="LiveId" clId="{84092A51-12AA-4738-B4A5-A084FC678DB8}" dt="2019-02-25T03:58:25.067" v="1518" actId="26606"/>
          <ac:picMkLst>
            <pc:docMk/>
            <pc:sldMk cId="1616689579" sldId="293"/>
            <ac:picMk id="4" creationId="{632E62ED-A97B-48BF-898B-B5FF99178404}"/>
          </ac:picMkLst>
        </pc:picChg>
        <pc:picChg chg="add">
          <ac:chgData name="Thắng La Quốc" userId="448d5621545efbd3" providerId="LiveId" clId="{84092A51-12AA-4738-B4A5-A084FC678DB8}" dt="2019-02-25T03:58:25.067" v="1518" actId="26606"/>
          <ac:picMkLst>
            <pc:docMk/>
            <pc:sldMk cId="1616689579" sldId="293"/>
            <ac:picMk id="17" creationId="{DEF28D5B-2926-4FE4-BF22-EA37C737E8FE}"/>
          </ac:picMkLst>
        </pc:picChg>
      </pc:sldChg>
      <pc:sldChg chg="add del modNotesTx">
        <pc:chgData name="Thắng La Quốc" userId="448d5621545efbd3" providerId="LiveId" clId="{84092A51-12AA-4738-B4A5-A084FC678DB8}" dt="2019-02-25T03:33:39.820" v="727" actId="2696"/>
        <pc:sldMkLst>
          <pc:docMk/>
          <pc:sldMk cId="4036117033" sldId="293"/>
        </pc:sldMkLst>
      </pc:sldChg>
      <pc:sldChg chg="addSp delSp modSp add modNotesTx">
        <pc:chgData name="Thắng La Quốc" userId="448d5621545efbd3" providerId="LiveId" clId="{84092A51-12AA-4738-B4A5-A084FC678DB8}" dt="2019-02-25T03:58:58.096" v="1531" actId="27636"/>
        <pc:sldMkLst>
          <pc:docMk/>
          <pc:sldMk cId="1958239913" sldId="294"/>
        </pc:sldMkLst>
        <pc:spChg chg="mod ord">
          <ac:chgData name="Thắng La Quốc" userId="448d5621545efbd3" providerId="LiveId" clId="{84092A51-12AA-4738-B4A5-A084FC678DB8}" dt="2019-02-25T03:58:58.096" v="1531" actId="27636"/>
          <ac:spMkLst>
            <pc:docMk/>
            <pc:sldMk cId="1958239913" sldId="294"/>
            <ac:spMk id="2" creationId="{D155914E-C2B1-4B0A-BE24-83E88A30FDEB}"/>
          </ac:spMkLst>
        </pc:spChg>
        <pc:spChg chg="del">
          <ac:chgData name="Thắng La Quốc" userId="448d5621545efbd3" providerId="LiveId" clId="{84092A51-12AA-4738-B4A5-A084FC678DB8}" dt="2019-02-25T03:58:31.161" v="1519" actId="26606"/>
          <ac:spMkLst>
            <pc:docMk/>
            <pc:sldMk cId="1958239913" sldId="294"/>
            <ac:spMk id="8" creationId="{6D6CDB20-394C-4D51-9C5B-8751E21338DC}"/>
          </ac:spMkLst>
        </pc:spChg>
        <pc:spChg chg="del">
          <ac:chgData name="Thắng La Quốc" userId="448d5621545efbd3" providerId="LiveId" clId="{84092A51-12AA-4738-B4A5-A084FC678DB8}" dt="2019-02-25T03:58:31.161" v="1519" actId="26606"/>
          <ac:spMkLst>
            <pc:docMk/>
            <pc:sldMk cId="1958239913" sldId="294"/>
            <ac:spMk id="10" creationId="{46DFD1E0-DCA7-47E6-B78B-6ECDDF873DD6}"/>
          </ac:spMkLst>
        </pc:spChg>
        <pc:spChg chg="del">
          <ac:chgData name="Thắng La Quốc" userId="448d5621545efbd3" providerId="LiveId" clId="{84092A51-12AA-4738-B4A5-A084FC678DB8}" dt="2019-02-25T03:58:31.161" v="1519" actId="26606"/>
          <ac:spMkLst>
            <pc:docMk/>
            <pc:sldMk cId="1958239913" sldId="294"/>
            <ac:spMk id="12" creationId="{8AAB0B1E-BB97-40E0-8DCD-D1197A0E1D6A}"/>
          </ac:spMkLst>
        </pc:spChg>
        <pc:spChg chg="add">
          <ac:chgData name="Thắng La Quốc" userId="448d5621545efbd3" providerId="LiveId" clId="{84092A51-12AA-4738-B4A5-A084FC678DB8}" dt="2019-02-25T03:58:31.161" v="1519" actId="26606"/>
          <ac:spMkLst>
            <pc:docMk/>
            <pc:sldMk cId="1958239913" sldId="294"/>
            <ac:spMk id="19" creationId="{02E941BD-027E-419D-A57B-79D61423B642}"/>
          </ac:spMkLst>
        </pc:spChg>
        <pc:picChg chg="mod">
          <ac:chgData name="Thắng La Quốc" userId="448d5621545efbd3" providerId="LiveId" clId="{84092A51-12AA-4738-B4A5-A084FC678DB8}" dt="2019-02-25T03:58:31.161" v="1519" actId="26606"/>
          <ac:picMkLst>
            <pc:docMk/>
            <pc:sldMk cId="1958239913" sldId="294"/>
            <ac:picMk id="4" creationId="{632E62ED-A97B-48BF-898B-B5FF99178404}"/>
          </ac:picMkLst>
        </pc:picChg>
        <pc:picChg chg="add">
          <ac:chgData name="Thắng La Quốc" userId="448d5621545efbd3" providerId="LiveId" clId="{84092A51-12AA-4738-B4A5-A084FC678DB8}" dt="2019-02-25T03:58:31.161" v="1519" actId="26606"/>
          <ac:picMkLst>
            <pc:docMk/>
            <pc:sldMk cId="1958239913" sldId="294"/>
            <ac:picMk id="17" creationId="{DEF28D5B-2926-4FE4-BF22-EA37C737E8FE}"/>
          </ac:picMkLst>
        </pc:picChg>
      </pc:sldChg>
      <pc:sldChg chg="addSp modSp del delDesignElem">
        <pc:chgData name="Thắng La Quốc" userId="448d5621545efbd3" providerId="LiveId" clId="{84092A51-12AA-4738-B4A5-A084FC678DB8}" dt="2019-02-25T04:00:22.434" v="1540"/>
        <pc:sldMkLst>
          <pc:docMk/>
          <pc:sldMk cId="269847256" sldId="295"/>
        </pc:sldMkLst>
        <pc:spChg chg="add">
          <ac:chgData name="Thắng La Quốc" userId="448d5621545efbd3" providerId="LiveId" clId="{84092A51-12AA-4738-B4A5-A084FC678DB8}" dt="2019-02-25T04:00:22.434" v="1540"/>
          <ac:spMkLst>
            <pc:docMk/>
            <pc:sldMk cId="269847256" sldId="295"/>
            <ac:spMk id="17" creationId="{87CC2527-562A-4F69-B487-4371E5B243E7}"/>
          </ac:spMkLst>
        </pc:spChg>
        <pc:picChg chg="mod">
          <ac:chgData name="Thắng La Quốc" userId="448d5621545efbd3" providerId="LiveId" clId="{84092A51-12AA-4738-B4A5-A084FC678DB8}" dt="2019-02-25T04:00:12.263" v="1535" actId="14826"/>
          <ac:picMkLst>
            <pc:docMk/>
            <pc:sldMk cId="269847256" sldId="295"/>
            <ac:picMk id="4" creationId="{C086F3D8-F2EA-4FEF-8B39-28DA4E40EDE0}"/>
          </ac:picMkLst>
        </pc:picChg>
        <pc:cxnChg chg="add">
          <ac:chgData name="Thắng La Quốc" userId="448d5621545efbd3" providerId="LiveId" clId="{84092A51-12AA-4738-B4A5-A084FC678DB8}" dt="2019-02-25T04:00:22.434" v="1540"/>
          <ac:cxnSpMkLst>
            <pc:docMk/>
            <pc:sldMk cId="269847256" sldId="295"/>
            <ac:cxnSpMk id="19" creationId="{BCDAEC91-5BCE-4B55-9CC0-43EF94CB734B}"/>
          </ac:cxnSpMkLst>
        </pc:cxnChg>
      </pc:sldChg>
      <pc:sldChg chg="modSp add">
        <pc:chgData name="Thắng La Quốc" userId="448d5621545efbd3" providerId="LiveId" clId="{84092A51-12AA-4738-B4A5-A084FC678DB8}" dt="2019-02-25T04:09:04.021" v="1614" actId="20577"/>
        <pc:sldMkLst>
          <pc:docMk/>
          <pc:sldMk cId="3535974272" sldId="295"/>
        </pc:sldMkLst>
        <pc:spChg chg="mod">
          <ac:chgData name="Thắng La Quốc" userId="448d5621545efbd3" providerId="LiveId" clId="{84092A51-12AA-4738-B4A5-A084FC678DB8}" dt="2019-02-25T04:09:04.021" v="1614" actId="20577"/>
          <ac:spMkLst>
            <pc:docMk/>
            <pc:sldMk cId="3535974272" sldId="295"/>
            <ac:spMk id="2" creationId="{27D26423-D2F6-41A2-A8BF-847082E37E98}"/>
          </ac:spMkLst>
        </pc:spChg>
      </pc:sldChg>
      <pc:sldChg chg="addSp modSp del delDesignElem">
        <pc:chgData name="Thắng La Quốc" userId="448d5621545efbd3" providerId="LiveId" clId="{84092A51-12AA-4738-B4A5-A084FC678DB8}" dt="2019-02-25T04:00:57.075" v="1545"/>
        <pc:sldMkLst>
          <pc:docMk/>
          <pc:sldMk cId="3579476096" sldId="295"/>
        </pc:sldMkLst>
        <pc:spChg chg="add">
          <ac:chgData name="Thắng La Quốc" userId="448d5621545efbd3" providerId="LiveId" clId="{84092A51-12AA-4738-B4A5-A084FC678DB8}" dt="2019-02-25T04:00:57.075" v="1545"/>
          <ac:spMkLst>
            <pc:docMk/>
            <pc:sldMk cId="3579476096" sldId="295"/>
            <ac:spMk id="17" creationId="{87CC2527-562A-4F69-B487-4371E5B243E7}"/>
          </ac:spMkLst>
        </pc:spChg>
        <pc:picChg chg="mod">
          <ac:chgData name="Thắng La Quốc" userId="448d5621545efbd3" providerId="LiveId" clId="{84092A51-12AA-4738-B4A5-A084FC678DB8}" dt="2019-02-25T04:00:55.669" v="1544" actId="14826"/>
          <ac:picMkLst>
            <pc:docMk/>
            <pc:sldMk cId="3579476096" sldId="295"/>
            <ac:picMk id="4" creationId="{C086F3D8-F2EA-4FEF-8B39-28DA4E40EDE0}"/>
          </ac:picMkLst>
        </pc:picChg>
        <pc:cxnChg chg="add">
          <ac:chgData name="Thắng La Quốc" userId="448d5621545efbd3" providerId="LiveId" clId="{84092A51-12AA-4738-B4A5-A084FC678DB8}" dt="2019-02-25T04:00:57.075" v="1545"/>
          <ac:cxnSpMkLst>
            <pc:docMk/>
            <pc:sldMk cId="3579476096" sldId="295"/>
            <ac:cxnSpMk id="19" creationId="{BCDAEC91-5BCE-4B55-9CC0-43EF94CB734B}"/>
          </ac:cxnSpMkLst>
        </pc:cxnChg>
      </pc:sldChg>
    </pc:docChg>
  </pc:docChgLst>
  <pc:docChgLst>
    <pc:chgData name="Thắng La Quốc" userId="448d5621545efbd3" providerId="LiveId" clId="{8FA65FC4-671E-4CD3-BCDB-F12E1AC34D69}"/>
    <pc:docChg chg="undo redo custSel mod addSld delSld modSld sldOrd">
      <pc:chgData name="Thắng La Quốc" userId="448d5621545efbd3" providerId="LiveId" clId="{8FA65FC4-671E-4CD3-BCDB-F12E1AC34D69}" dt="2019-02-21T10:17:44.038" v="1661"/>
      <pc:docMkLst>
        <pc:docMk/>
      </pc:docMkLst>
      <pc:sldChg chg="addSp delSp modSp">
        <pc:chgData name="Thắng La Quốc" userId="448d5621545efbd3" providerId="LiveId" clId="{8FA65FC4-671E-4CD3-BCDB-F12E1AC34D69}" dt="2019-02-21T09:26:47.150" v="501" actId="2085"/>
        <pc:sldMkLst>
          <pc:docMk/>
          <pc:sldMk cId="2179004212" sldId="258"/>
        </pc:sldMkLst>
        <pc:spChg chg="mod">
          <ac:chgData name="Thắng La Quốc" userId="448d5621545efbd3" providerId="LiveId" clId="{8FA65FC4-671E-4CD3-BCDB-F12E1AC34D69}" dt="2019-02-21T09:19:14.276" v="177" actId="20577"/>
          <ac:spMkLst>
            <pc:docMk/>
            <pc:sldMk cId="2179004212" sldId="258"/>
            <ac:spMk id="2" creationId="{C67D5DEE-4A0B-495B-AA37-2E2EC2A660D6}"/>
          </ac:spMkLst>
        </pc:spChg>
        <pc:spChg chg="del mod">
          <ac:chgData name="Thắng La Quốc" userId="448d5621545efbd3" providerId="LiveId" clId="{8FA65FC4-671E-4CD3-BCDB-F12E1AC34D69}" dt="2019-02-21T09:22:59.885" v="481" actId="478"/>
          <ac:spMkLst>
            <pc:docMk/>
            <pc:sldMk cId="2179004212" sldId="258"/>
            <ac:spMk id="3" creationId="{D8EC2389-32B1-4840-A8ED-528CAFC333D6}"/>
          </ac:spMkLst>
        </pc:spChg>
        <pc:spChg chg="add del mod">
          <ac:chgData name="Thắng La Quốc" userId="448d5621545efbd3" providerId="LiveId" clId="{8FA65FC4-671E-4CD3-BCDB-F12E1AC34D69}" dt="2019-02-21T09:23:12.884" v="483"/>
          <ac:spMkLst>
            <pc:docMk/>
            <pc:sldMk cId="2179004212" sldId="258"/>
            <ac:spMk id="6" creationId="{22A2F954-AB8C-4FB1-BE84-92B94CEBEB52}"/>
          </ac:spMkLst>
        </pc:spChg>
        <pc:graphicFrameChg chg="add del mod">
          <ac:chgData name="Thắng La Quốc" userId="448d5621545efbd3" providerId="LiveId" clId="{8FA65FC4-671E-4CD3-BCDB-F12E1AC34D69}" dt="2019-02-21T09:23:10.244" v="482"/>
          <ac:graphicFrameMkLst>
            <pc:docMk/>
            <pc:sldMk cId="2179004212" sldId="258"/>
            <ac:graphicFrameMk id="4" creationId="{82586089-723E-4395-882E-F2B5ECDE63E8}"/>
          </ac:graphicFrameMkLst>
        </pc:graphicFrameChg>
        <pc:graphicFrameChg chg="add mod">
          <ac:chgData name="Thắng La Quốc" userId="448d5621545efbd3" providerId="LiveId" clId="{8FA65FC4-671E-4CD3-BCDB-F12E1AC34D69}" dt="2019-02-21T09:26:47.150" v="501" actId="2085"/>
          <ac:graphicFrameMkLst>
            <pc:docMk/>
            <pc:sldMk cId="2179004212" sldId="258"/>
            <ac:graphicFrameMk id="9" creationId="{9CCA7EE4-2585-41F1-97BF-4FE2D4766033}"/>
          </ac:graphicFrameMkLst>
        </pc:graphicFrameChg>
      </pc:sldChg>
      <pc:sldChg chg="addSp delSp modSp">
        <pc:chgData name="Thắng La Quốc" userId="448d5621545efbd3" providerId="LiveId" clId="{8FA65FC4-671E-4CD3-BCDB-F12E1AC34D69}" dt="2019-02-21T09:45:02.589" v="892" actId="1076"/>
        <pc:sldMkLst>
          <pc:docMk/>
          <pc:sldMk cId="3879957042" sldId="259"/>
        </pc:sldMkLst>
        <pc:spChg chg="mod">
          <ac:chgData name="Thắng La Quốc" userId="448d5621545efbd3" providerId="LiveId" clId="{8FA65FC4-671E-4CD3-BCDB-F12E1AC34D69}" dt="2019-02-21T09:41:52.337" v="836" actId="20577"/>
          <ac:spMkLst>
            <pc:docMk/>
            <pc:sldMk cId="3879957042" sldId="259"/>
            <ac:spMk id="2" creationId="{D155914E-C2B1-4B0A-BE24-83E88A30FDEB}"/>
          </ac:spMkLst>
        </pc:spChg>
        <pc:spChg chg="del mod">
          <ac:chgData name="Thắng La Quốc" userId="448d5621545efbd3" providerId="LiveId" clId="{8FA65FC4-671E-4CD3-BCDB-F12E1AC34D69}" dt="2019-02-21T09:39:04.418" v="821"/>
          <ac:spMkLst>
            <pc:docMk/>
            <pc:sldMk cId="3879957042" sldId="259"/>
            <ac:spMk id="3" creationId="{8CDF8EFC-4812-469A-ABCC-7C998D2F9718}"/>
          </ac:spMkLst>
        </pc:spChg>
        <pc:picChg chg="add mod">
          <ac:chgData name="Thắng La Quốc" userId="448d5621545efbd3" providerId="LiveId" clId="{8FA65FC4-671E-4CD3-BCDB-F12E1AC34D69}" dt="2019-02-21T09:45:02.589" v="892" actId="1076"/>
          <ac:picMkLst>
            <pc:docMk/>
            <pc:sldMk cId="3879957042" sldId="259"/>
            <ac:picMk id="4" creationId="{C086F3D8-F2EA-4FEF-8B39-28DA4E40EDE0}"/>
          </ac:picMkLst>
        </pc:picChg>
      </pc:sldChg>
      <pc:sldChg chg="addSp delSp modSp mod setBg">
        <pc:chgData name="Thắng La Quốc" userId="448d5621545efbd3" providerId="LiveId" clId="{8FA65FC4-671E-4CD3-BCDB-F12E1AC34D69}" dt="2019-02-21T10:14:02.788" v="1587" actId="1076"/>
        <pc:sldMkLst>
          <pc:docMk/>
          <pc:sldMk cId="1104485359" sldId="261"/>
        </pc:sldMkLst>
        <pc:spChg chg="mod">
          <ac:chgData name="Thắng La Quốc" userId="448d5621545efbd3" providerId="LiveId" clId="{8FA65FC4-671E-4CD3-BCDB-F12E1AC34D69}" dt="2019-02-21T10:12:57.777" v="1571" actId="26606"/>
          <ac:spMkLst>
            <pc:docMk/>
            <pc:sldMk cId="1104485359" sldId="261"/>
            <ac:spMk id="2" creationId="{A7AB2639-87A0-4605-852C-A65915BECB0A}"/>
          </ac:spMkLst>
        </pc:spChg>
        <pc:spChg chg="add del mod">
          <ac:chgData name="Thắng La Quốc" userId="448d5621545efbd3" providerId="LiveId" clId="{8FA65FC4-671E-4CD3-BCDB-F12E1AC34D69}" dt="2019-02-21T10:09:33.198" v="1528" actId="478"/>
          <ac:spMkLst>
            <pc:docMk/>
            <pc:sldMk cId="1104485359" sldId="261"/>
            <ac:spMk id="5" creationId="{6B41098A-C984-42CB-B9FF-A8BE04E367C7}"/>
          </ac:spMkLst>
        </pc:spChg>
        <pc:spChg chg="del mod">
          <ac:chgData name="Thắng La Quốc" userId="448d5621545efbd3" providerId="LiveId" clId="{8FA65FC4-671E-4CD3-BCDB-F12E1AC34D69}" dt="2019-02-21T10:09:29.479" v="1527" actId="478"/>
          <ac:spMkLst>
            <pc:docMk/>
            <pc:sldMk cId="1104485359" sldId="261"/>
            <ac:spMk id="8" creationId="{C15C62B1-13A7-4AA5-982A-D64032074262}"/>
          </ac:spMkLst>
        </pc:spChg>
        <pc:spChg chg="add del mod">
          <ac:chgData name="Thắng La Quốc" userId="448d5621545efbd3" providerId="LiveId" clId="{8FA65FC4-671E-4CD3-BCDB-F12E1AC34D69}" dt="2019-02-21T10:09:47.697" v="1530"/>
          <ac:spMkLst>
            <pc:docMk/>
            <pc:sldMk cId="1104485359" sldId="261"/>
            <ac:spMk id="9" creationId="{2D5CDFB0-B9E1-4AF9-9183-1E3966ED41D7}"/>
          </ac:spMkLst>
        </pc:spChg>
        <pc:spChg chg="add del">
          <ac:chgData name="Thắng La Quốc" userId="448d5621545efbd3" providerId="LiveId" clId="{8FA65FC4-671E-4CD3-BCDB-F12E1AC34D69}" dt="2019-02-21T10:12:57.777" v="1571" actId="26606"/>
          <ac:spMkLst>
            <pc:docMk/>
            <pc:sldMk cId="1104485359" sldId="261"/>
            <ac:spMk id="28" creationId="{21739CA5-F0F5-48E1-8E8C-F24B71827E46}"/>
          </ac:spMkLst>
        </pc:spChg>
        <pc:spChg chg="add del">
          <ac:chgData name="Thắng La Quốc" userId="448d5621545efbd3" providerId="LiveId" clId="{8FA65FC4-671E-4CD3-BCDB-F12E1AC34D69}" dt="2019-02-21T10:12:57.777" v="1571" actId="26606"/>
          <ac:spMkLst>
            <pc:docMk/>
            <pc:sldMk cId="1104485359" sldId="261"/>
            <ac:spMk id="30" creationId="{3EAD2937-F230-41D4-B9C5-975B129BFC20}"/>
          </ac:spMkLst>
        </pc:spChg>
        <pc:spChg chg="add del">
          <ac:chgData name="Thắng La Quốc" userId="448d5621545efbd3" providerId="LiveId" clId="{8FA65FC4-671E-4CD3-BCDB-F12E1AC34D69}" dt="2019-02-21T10:12:57.777" v="1571" actId="26606"/>
          <ac:spMkLst>
            <pc:docMk/>
            <pc:sldMk cId="1104485359" sldId="261"/>
            <ac:spMk id="32" creationId="{CCD444A3-C338-4886-B7F1-4BA2AF46EB64}"/>
          </ac:spMkLst>
        </pc:spChg>
        <pc:spChg chg="add del">
          <ac:chgData name="Thắng La Quốc" userId="448d5621545efbd3" providerId="LiveId" clId="{8FA65FC4-671E-4CD3-BCDB-F12E1AC34D69}" dt="2019-02-21T10:12:49.106" v="1568" actId="26606"/>
          <ac:spMkLst>
            <pc:docMk/>
            <pc:sldMk cId="1104485359" sldId="261"/>
            <ac:spMk id="37" creationId="{73DE2CFE-42F2-48F0-8706-5264E012B10C}"/>
          </ac:spMkLst>
        </pc:spChg>
        <pc:spChg chg="add del">
          <ac:chgData name="Thắng La Quốc" userId="448d5621545efbd3" providerId="LiveId" clId="{8FA65FC4-671E-4CD3-BCDB-F12E1AC34D69}" dt="2019-02-21T10:12:57.652" v="1570" actId="26606"/>
          <ac:spMkLst>
            <pc:docMk/>
            <pc:sldMk cId="1104485359" sldId="261"/>
            <ac:spMk id="39" creationId="{73DE2CFE-42F2-48F0-8706-5264E012B10C}"/>
          </ac:spMkLst>
        </pc:spChg>
        <pc:spChg chg="add">
          <ac:chgData name="Thắng La Quốc" userId="448d5621545efbd3" providerId="LiveId" clId="{8FA65FC4-671E-4CD3-BCDB-F12E1AC34D69}" dt="2019-02-21T10:12:57.777" v="1571" actId="26606"/>
          <ac:spMkLst>
            <pc:docMk/>
            <pc:sldMk cId="1104485359" sldId="261"/>
            <ac:spMk id="41" creationId="{4351DFE5-F63D-4BE0-BDA9-E3EB88F01AA5}"/>
          </ac:spMkLst>
        </pc:spChg>
        <pc:graphicFrameChg chg="add del mod">
          <ac:chgData name="Thắng La Quốc" userId="448d5621545efbd3" providerId="LiveId" clId="{8FA65FC4-671E-4CD3-BCDB-F12E1AC34D69}" dt="2019-02-21T10:09:19.527" v="1523"/>
          <ac:graphicFrameMkLst>
            <pc:docMk/>
            <pc:sldMk cId="1104485359" sldId="261"/>
            <ac:graphicFrameMk id="3" creationId="{427CCF04-C62B-4B68-9E41-D6E594FF8474}"/>
          </ac:graphicFrameMkLst>
        </pc:graphicFrameChg>
        <pc:graphicFrameChg chg="add mod modGraphic">
          <ac:chgData name="Thắng La Quốc" userId="448d5621545efbd3" providerId="LiveId" clId="{8FA65FC4-671E-4CD3-BCDB-F12E1AC34D69}" dt="2019-02-21T10:14:02.788" v="1587" actId="1076"/>
          <ac:graphicFrameMkLst>
            <pc:docMk/>
            <pc:sldMk cId="1104485359" sldId="261"/>
            <ac:graphicFrameMk id="6" creationId="{F44EE0A9-4123-4BD6-A907-CD1AF7ACE64C}"/>
          </ac:graphicFrameMkLst>
        </pc:graphicFrameChg>
        <pc:picChg chg="add">
          <ac:chgData name="Thắng La Quốc" userId="448d5621545efbd3" providerId="LiveId" clId="{8FA65FC4-671E-4CD3-BCDB-F12E1AC34D69}" dt="2019-02-21T10:12:57.777" v="1571" actId="26606"/>
          <ac:picMkLst>
            <pc:docMk/>
            <pc:sldMk cId="1104485359" sldId="261"/>
            <ac:picMk id="42" creationId="{02DD2BC0-6F29-4B4F-8D61-2DCF6D2E8E73}"/>
          </ac:picMkLst>
        </pc:picChg>
      </pc:sldChg>
      <pc:sldChg chg="modSp">
        <pc:chgData name="Thắng La Quốc" userId="448d5621545efbd3" providerId="LiveId" clId="{8FA65FC4-671E-4CD3-BCDB-F12E1AC34D69}" dt="2019-02-21T10:15:40.354" v="1623" actId="403"/>
        <pc:sldMkLst>
          <pc:docMk/>
          <pc:sldMk cId="2952264594" sldId="262"/>
        </pc:sldMkLst>
        <pc:spChg chg="mod">
          <ac:chgData name="Thắng La Quốc" userId="448d5621545efbd3" providerId="LiveId" clId="{8FA65FC4-671E-4CD3-BCDB-F12E1AC34D69}" dt="2019-02-21T10:15:40.354" v="1623" actId="403"/>
          <ac:spMkLst>
            <pc:docMk/>
            <pc:sldMk cId="2952264594" sldId="262"/>
            <ac:spMk id="3" creationId="{A4A344F9-6F6B-4E4A-A651-481A8FB69C15}"/>
          </ac:spMkLst>
        </pc:spChg>
      </pc:sldChg>
      <pc:sldChg chg="modSp">
        <pc:chgData name="Thắng La Quốc" userId="448d5621545efbd3" providerId="LiveId" clId="{8FA65FC4-671E-4CD3-BCDB-F12E1AC34D69}" dt="2019-02-21T10:17:15.269" v="1655" actId="14100"/>
        <pc:sldMkLst>
          <pc:docMk/>
          <pc:sldMk cId="317307950" sldId="263"/>
        </pc:sldMkLst>
        <pc:spChg chg="mod">
          <ac:chgData name="Thắng La Quốc" userId="448d5621545efbd3" providerId="LiveId" clId="{8FA65FC4-671E-4CD3-BCDB-F12E1AC34D69}" dt="2019-02-21T10:17:15.269" v="1655" actId="14100"/>
          <ac:spMkLst>
            <pc:docMk/>
            <pc:sldMk cId="317307950" sldId="263"/>
            <ac:spMk id="3" creationId="{9FDEC482-A752-43B8-9D5D-93712848390C}"/>
          </ac:spMkLst>
        </pc:spChg>
      </pc:sldChg>
      <pc:sldChg chg="delSp modSp add">
        <pc:chgData name="Thắng La Quốc" userId="448d5621545efbd3" providerId="LiveId" clId="{8FA65FC4-671E-4CD3-BCDB-F12E1AC34D69}" dt="2019-02-21T10:14:38.708" v="1593" actId="20577"/>
        <pc:sldMkLst>
          <pc:docMk/>
          <pc:sldMk cId="2218394551" sldId="265"/>
        </pc:sldMkLst>
        <pc:spChg chg="mod">
          <ac:chgData name="Thắng La Quốc" userId="448d5621545efbd3" providerId="LiveId" clId="{8FA65FC4-671E-4CD3-BCDB-F12E1AC34D69}" dt="2019-02-21T09:17:43.063" v="48" actId="20577"/>
          <ac:spMkLst>
            <pc:docMk/>
            <pc:sldMk cId="2218394551" sldId="265"/>
            <ac:spMk id="2" creationId="{A7AB2639-87A0-4605-852C-A65915BECB0A}"/>
          </ac:spMkLst>
        </pc:spChg>
        <pc:spChg chg="del">
          <ac:chgData name="Thắng La Quốc" userId="448d5621545efbd3" providerId="LiveId" clId="{8FA65FC4-671E-4CD3-BCDB-F12E1AC34D69}" dt="2019-02-21T10:14:31.911" v="1588" actId="478"/>
          <ac:spMkLst>
            <pc:docMk/>
            <pc:sldMk cId="2218394551" sldId="265"/>
            <ac:spMk id="8" creationId="{C15C62B1-13A7-4AA5-982A-D64032074262}"/>
          </ac:spMkLst>
        </pc:spChg>
        <pc:spChg chg="mod">
          <ac:chgData name="Thắng La Quốc" userId="448d5621545efbd3" providerId="LiveId" clId="{8FA65FC4-671E-4CD3-BCDB-F12E1AC34D69}" dt="2019-02-21T10:14:38.708" v="1593" actId="20577"/>
          <ac:spMkLst>
            <pc:docMk/>
            <pc:sldMk cId="2218394551" sldId="265"/>
            <ac:spMk id="9" creationId="{2D5CDFB0-B9E1-4AF9-9183-1E3966ED41D7}"/>
          </ac:spMkLst>
        </pc:spChg>
      </pc:sldChg>
      <pc:sldChg chg="addSp delSp modSp add delDesignElem">
        <pc:chgData name="Thắng La Quốc" userId="448d5621545efbd3" providerId="LiveId" clId="{8FA65FC4-671E-4CD3-BCDB-F12E1AC34D69}" dt="2019-02-21T09:56:05.610" v="1075" actId="403"/>
        <pc:sldMkLst>
          <pc:docMk/>
          <pc:sldMk cId="1237813150" sldId="266"/>
        </pc:sldMkLst>
        <pc:spChg chg="mod">
          <ac:chgData name="Thắng La Quốc" userId="448d5621545efbd3" providerId="LiveId" clId="{8FA65FC4-671E-4CD3-BCDB-F12E1AC34D69}" dt="2019-02-21T09:55:45.768" v="1066" actId="20577"/>
          <ac:spMkLst>
            <pc:docMk/>
            <pc:sldMk cId="1237813150" sldId="266"/>
            <ac:spMk id="2" creationId="{D155914E-C2B1-4B0A-BE24-83E88A30FDEB}"/>
          </ac:spMkLst>
        </pc:spChg>
        <pc:spChg chg="add del mod">
          <ac:chgData name="Thắng La Quốc" userId="448d5621545efbd3" providerId="LiveId" clId="{8FA65FC4-671E-4CD3-BCDB-F12E1AC34D69}" dt="2019-02-21T09:56:05.610" v="1075" actId="403"/>
          <ac:spMkLst>
            <pc:docMk/>
            <pc:sldMk cId="1237813150" sldId="266"/>
            <ac:spMk id="3" creationId="{8CDF8EFC-4812-469A-ABCC-7C998D2F9718}"/>
          </ac:spMkLst>
        </pc:spChg>
        <pc:spChg chg="add del mod">
          <ac:chgData name="Thắng La Quốc" userId="448d5621545efbd3" providerId="LiveId" clId="{8FA65FC4-671E-4CD3-BCDB-F12E1AC34D69}" dt="2019-02-21T09:48:08.201" v="961"/>
          <ac:spMkLst>
            <pc:docMk/>
            <pc:sldMk cId="1237813150" sldId="266"/>
            <ac:spMk id="4" creationId="{FA681267-4A1A-41A6-9374-FA56BF9FC696}"/>
          </ac:spMkLst>
        </pc:spChg>
        <pc:spChg chg="add del mod">
          <ac:chgData name="Thắng La Quốc" userId="448d5621545efbd3" providerId="LiveId" clId="{8FA65FC4-671E-4CD3-BCDB-F12E1AC34D69}" dt="2019-02-21T09:48:08.201" v="961"/>
          <ac:spMkLst>
            <pc:docMk/>
            <pc:sldMk cId="1237813150" sldId="266"/>
            <ac:spMk id="5" creationId="{0BFC00E3-65E8-4E1C-8A21-EFB7D99FBFC2}"/>
          </ac:spMkLst>
        </pc:spChg>
        <pc:spChg chg="add del">
          <ac:chgData name="Thắng La Quốc" userId="448d5621545efbd3" providerId="LiveId" clId="{8FA65FC4-671E-4CD3-BCDB-F12E1AC34D69}" dt="2019-02-21T09:48:08.201" v="961"/>
          <ac:spMkLst>
            <pc:docMk/>
            <pc:sldMk cId="1237813150" sldId="266"/>
            <ac:spMk id="8" creationId="{6D6CDB20-394C-4D51-9C5B-8751E21338DC}"/>
          </ac:spMkLst>
        </pc:spChg>
        <pc:spChg chg="add del">
          <ac:chgData name="Thắng La Quốc" userId="448d5621545efbd3" providerId="LiveId" clId="{8FA65FC4-671E-4CD3-BCDB-F12E1AC34D69}" dt="2019-02-21T09:48:08.201" v="961"/>
          <ac:spMkLst>
            <pc:docMk/>
            <pc:sldMk cId="1237813150" sldId="266"/>
            <ac:spMk id="10" creationId="{46DFD1E0-DCA7-47E6-B78B-6ECDDF873DD6}"/>
          </ac:spMkLst>
        </pc:spChg>
        <pc:spChg chg="add del">
          <ac:chgData name="Thắng La Quốc" userId="448d5621545efbd3" providerId="LiveId" clId="{8FA65FC4-671E-4CD3-BCDB-F12E1AC34D69}" dt="2019-02-21T09:48:08.201" v="961"/>
          <ac:spMkLst>
            <pc:docMk/>
            <pc:sldMk cId="1237813150" sldId="266"/>
            <ac:spMk id="12" creationId="{8AAB0B1E-BB97-40E0-8DCD-D1197A0E1D6A}"/>
          </ac:spMkLst>
        </pc:spChg>
      </pc:sldChg>
      <pc:sldChg chg="addSp delSp modSp add ord">
        <pc:chgData name="Thắng La Quốc" userId="448d5621545efbd3" providerId="LiveId" clId="{8FA65FC4-671E-4CD3-BCDB-F12E1AC34D69}" dt="2019-02-21T09:45:02.183" v="891" actId="1076"/>
        <pc:sldMkLst>
          <pc:docMk/>
          <pc:sldMk cId="1373393389" sldId="267"/>
        </pc:sldMkLst>
        <pc:spChg chg="mod">
          <ac:chgData name="Thắng La Quốc" userId="448d5621545efbd3" providerId="LiveId" clId="{8FA65FC4-671E-4CD3-BCDB-F12E1AC34D69}" dt="2019-02-21T09:42:20.960" v="851" actId="20577"/>
          <ac:spMkLst>
            <pc:docMk/>
            <pc:sldMk cId="1373393389" sldId="267"/>
            <ac:spMk id="2" creationId="{D155914E-C2B1-4B0A-BE24-83E88A30FDEB}"/>
          </ac:spMkLst>
        </pc:spChg>
        <pc:spChg chg="del mod">
          <ac:chgData name="Thắng La Quốc" userId="448d5621545efbd3" providerId="LiveId" clId="{8FA65FC4-671E-4CD3-BCDB-F12E1AC34D69}" dt="2019-02-21T09:42:44.599" v="854" actId="931"/>
          <ac:spMkLst>
            <pc:docMk/>
            <pc:sldMk cId="1373393389" sldId="267"/>
            <ac:spMk id="3" creationId="{8CDF8EFC-4812-469A-ABCC-7C998D2F9718}"/>
          </ac:spMkLst>
        </pc:spChg>
        <pc:picChg chg="add mod">
          <ac:chgData name="Thắng La Quốc" userId="448d5621545efbd3" providerId="LiveId" clId="{8FA65FC4-671E-4CD3-BCDB-F12E1AC34D69}" dt="2019-02-21T09:45:02.183" v="891" actId="1076"/>
          <ac:picMkLst>
            <pc:docMk/>
            <pc:sldMk cId="1373393389" sldId="267"/>
            <ac:picMk id="5" creationId="{E9D4A8FB-0479-466E-8F2E-CEA26BC41877}"/>
          </ac:picMkLst>
        </pc:picChg>
      </pc:sldChg>
      <pc:sldChg chg="modSp add ord">
        <pc:chgData name="Thắng La Quốc" userId="448d5621545efbd3" providerId="LiveId" clId="{8FA65FC4-671E-4CD3-BCDB-F12E1AC34D69}" dt="2019-02-21T10:05:49.338" v="1438" actId="27636"/>
        <pc:sldMkLst>
          <pc:docMk/>
          <pc:sldMk cId="2802878535" sldId="271"/>
        </pc:sldMkLst>
        <pc:spChg chg="mod">
          <ac:chgData name="Thắng La Quốc" userId="448d5621545efbd3" providerId="LiveId" clId="{8FA65FC4-671E-4CD3-BCDB-F12E1AC34D69}" dt="2019-02-21T09:33:51.169" v="719" actId="20577"/>
          <ac:spMkLst>
            <pc:docMk/>
            <pc:sldMk cId="2802878535" sldId="271"/>
            <ac:spMk id="2" creationId="{D155914E-C2B1-4B0A-BE24-83E88A30FDEB}"/>
          </ac:spMkLst>
        </pc:spChg>
        <pc:spChg chg="mod">
          <ac:chgData name="Thắng La Quốc" userId="448d5621545efbd3" providerId="LiveId" clId="{8FA65FC4-671E-4CD3-BCDB-F12E1AC34D69}" dt="2019-02-21T10:05:49.338" v="1438" actId="27636"/>
          <ac:spMkLst>
            <pc:docMk/>
            <pc:sldMk cId="2802878535" sldId="271"/>
            <ac:spMk id="3" creationId="{8CDF8EFC-4812-469A-ABCC-7C998D2F9718}"/>
          </ac:spMkLst>
        </pc:spChg>
      </pc:sldChg>
      <pc:sldChg chg="addSp delSp modSp add delDesignElem">
        <pc:chgData name="Thắng La Quốc" userId="448d5621545efbd3" providerId="LiveId" clId="{8FA65FC4-671E-4CD3-BCDB-F12E1AC34D69}" dt="2019-02-21T09:55:05.474" v="1056" actId="20577"/>
        <pc:sldMkLst>
          <pc:docMk/>
          <pc:sldMk cId="2311410599" sldId="272"/>
        </pc:sldMkLst>
        <pc:spChg chg="mod">
          <ac:chgData name="Thắng La Quốc" userId="448d5621545efbd3" providerId="LiveId" clId="{8FA65FC4-671E-4CD3-BCDB-F12E1AC34D69}" dt="2019-02-21T09:34:16.839" v="758"/>
          <ac:spMkLst>
            <pc:docMk/>
            <pc:sldMk cId="2311410599" sldId="272"/>
            <ac:spMk id="2" creationId="{D155914E-C2B1-4B0A-BE24-83E88A30FDEB}"/>
          </ac:spMkLst>
        </pc:spChg>
        <pc:spChg chg="mod">
          <ac:chgData name="Thắng La Quốc" userId="448d5621545efbd3" providerId="LiveId" clId="{8FA65FC4-671E-4CD3-BCDB-F12E1AC34D69}" dt="2019-02-21T09:55:05.474" v="1056" actId="20577"/>
          <ac:spMkLst>
            <pc:docMk/>
            <pc:sldMk cId="2311410599" sldId="272"/>
            <ac:spMk id="3" creationId="{8CDF8EFC-4812-469A-ABCC-7C998D2F9718}"/>
          </ac:spMkLst>
        </pc:spChg>
        <pc:spChg chg="add del mod">
          <ac:chgData name="Thắng La Quốc" userId="448d5621545efbd3" providerId="LiveId" clId="{8FA65FC4-671E-4CD3-BCDB-F12E1AC34D69}" dt="2019-02-21T09:45:50.899" v="926"/>
          <ac:spMkLst>
            <pc:docMk/>
            <pc:sldMk cId="2311410599" sldId="272"/>
            <ac:spMk id="4" creationId="{9A59DC85-1B9A-4C2D-B53B-6A6EC77CC564}"/>
          </ac:spMkLst>
        </pc:spChg>
        <pc:spChg chg="add del">
          <ac:chgData name="Thắng La Quốc" userId="448d5621545efbd3" providerId="LiveId" clId="{8FA65FC4-671E-4CD3-BCDB-F12E1AC34D69}" dt="2019-02-21T09:45:50.899" v="926"/>
          <ac:spMkLst>
            <pc:docMk/>
            <pc:sldMk cId="2311410599" sldId="272"/>
            <ac:spMk id="8" creationId="{6D6CDB20-394C-4D51-9C5B-8751E21338DC}"/>
          </ac:spMkLst>
        </pc:spChg>
        <pc:spChg chg="add del">
          <ac:chgData name="Thắng La Quốc" userId="448d5621545efbd3" providerId="LiveId" clId="{8FA65FC4-671E-4CD3-BCDB-F12E1AC34D69}" dt="2019-02-21T09:45:50.899" v="926"/>
          <ac:spMkLst>
            <pc:docMk/>
            <pc:sldMk cId="2311410599" sldId="272"/>
            <ac:spMk id="10" creationId="{46DFD1E0-DCA7-47E6-B78B-6ECDDF873DD6}"/>
          </ac:spMkLst>
        </pc:spChg>
        <pc:spChg chg="add del">
          <ac:chgData name="Thắng La Quốc" userId="448d5621545efbd3" providerId="LiveId" clId="{8FA65FC4-671E-4CD3-BCDB-F12E1AC34D69}" dt="2019-02-21T09:45:50.899" v="926"/>
          <ac:spMkLst>
            <pc:docMk/>
            <pc:sldMk cId="2311410599" sldId="272"/>
            <ac:spMk id="12" creationId="{8AAB0B1E-BB97-40E0-8DCD-D1197A0E1D6A}"/>
          </ac:spMkLst>
        </pc:spChg>
      </pc:sldChg>
      <pc:sldChg chg="modSp add ord">
        <pc:chgData name="Thắng La Quốc" userId="448d5621545efbd3" providerId="LiveId" clId="{8FA65FC4-671E-4CD3-BCDB-F12E1AC34D69}" dt="2019-02-21T10:06:49.459" v="1452" actId="27636"/>
        <pc:sldMkLst>
          <pc:docMk/>
          <pc:sldMk cId="522300497" sldId="273"/>
        </pc:sldMkLst>
        <pc:spChg chg="mod">
          <ac:chgData name="Thắng La Quốc" userId="448d5621545efbd3" providerId="LiveId" clId="{8FA65FC4-671E-4CD3-BCDB-F12E1AC34D69}" dt="2019-02-21T10:06:26.492" v="1444" actId="20577"/>
          <ac:spMkLst>
            <pc:docMk/>
            <pc:sldMk cId="522300497" sldId="273"/>
            <ac:spMk id="2" creationId="{D155914E-C2B1-4B0A-BE24-83E88A30FDEB}"/>
          </ac:spMkLst>
        </pc:spChg>
        <pc:spChg chg="mod">
          <ac:chgData name="Thắng La Quốc" userId="448d5621545efbd3" providerId="LiveId" clId="{8FA65FC4-671E-4CD3-BCDB-F12E1AC34D69}" dt="2019-02-21T10:06:49.459" v="1452" actId="27636"/>
          <ac:spMkLst>
            <pc:docMk/>
            <pc:sldMk cId="522300497" sldId="273"/>
            <ac:spMk id="3" creationId="{8CDF8EFC-4812-469A-ABCC-7C998D2F9718}"/>
          </ac:spMkLst>
        </pc:spChg>
      </pc:sldChg>
      <pc:sldChg chg="addSp delSp modSp add">
        <pc:chgData name="Thắng La Quốc" userId="448d5621545efbd3" providerId="LiveId" clId="{8FA65FC4-671E-4CD3-BCDB-F12E1AC34D69}" dt="2019-02-21T09:54:48.866" v="1012" actId="478"/>
        <pc:sldMkLst>
          <pc:docMk/>
          <pc:sldMk cId="1021672257" sldId="274"/>
        </pc:sldMkLst>
        <pc:picChg chg="add del mod">
          <ac:chgData name="Thắng La Quốc" userId="448d5621545efbd3" providerId="LiveId" clId="{8FA65FC4-671E-4CD3-BCDB-F12E1AC34D69}" dt="2019-02-21T09:54:35.429" v="1010" actId="478"/>
          <ac:picMkLst>
            <pc:docMk/>
            <pc:sldMk cId="1021672257" sldId="274"/>
            <ac:picMk id="4" creationId="{202DCFEC-7E75-4796-9C58-3D676DD8144F}"/>
          </ac:picMkLst>
        </pc:picChg>
        <pc:picChg chg="add del">
          <ac:chgData name="Thắng La Quốc" userId="448d5621545efbd3" providerId="LiveId" clId="{8FA65FC4-671E-4CD3-BCDB-F12E1AC34D69}" dt="2019-02-21T09:54:48.866" v="1012" actId="478"/>
          <ac:picMkLst>
            <pc:docMk/>
            <pc:sldMk cId="1021672257" sldId="274"/>
            <ac:picMk id="9" creationId="{9B2B95D0-2348-4317-A7E0-1F37B96E99BD}"/>
          </ac:picMkLst>
        </pc:picChg>
      </pc:sldChg>
      <pc:sldChg chg="add">
        <pc:chgData name="Thắng La Quốc" userId="448d5621545efbd3" providerId="LiveId" clId="{8FA65FC4-671E-4CD3-BCDB-F12E1AC34D69}" dt="2019-02-21T09:42:16.695" v="841"/>
        <pc:sldMkLst>
          <pc:docMk/>
          <pc:sldMk cId="379187224" sldId="275"/>
        </pc:sldMkLst>
      </pc:sldChg>
      <pc:sldChg chg="modSp add">
        <pc:chgData name="Thắng La Quốc" userId="448d5621545efbd3" providerId="LiveId" clId="{8FA65FC4-671E-4CD3-BCDB-F12E1AC34D69}" dt="2019-02-21T09:58:42.209" v="1110" actId="27636"/>
        <pc:sldMkLst>
          <pc:docMk/>
          <pc:sldMk cId="525364255" sldId="276"/>
        </pc:sldMkLst>
        <pc:spChg chg="mod">
          <ac:chgData name="Thắng La Quốc" userId="448d5621545efbd3" providerId="LiveId" clId="{8FA65FC4-671E-4CD3-BCDB-F12E1AC34D69}" dt="2019-02-21T09:57:21.589" v="1092" actId="20577"/>
          <ac:spMkLst>
            <pc:docMk/>
            <pc:sldMk cId="525364255" sldId="276"/>
            <ac:spMk id="2" creationId="{D155914E-C2B1-4B0A-BE24-83E88A30FDEB}"/>
          </ac:spMkLst>
        </pc:spChg>
        <pc:spChg chg="mod">
          <ac:chgData name="Thắng La Quốc" userId="448d5621545efbd3" providerId="LiveId" clId="{8FA65FC4-671E-4CD3-BCDB-F12E1AC34D69}" dt="2019-02-21T09:58:42.209" v="1110" actId="27636"/>
          <ac:spMkLst>
            <pc:docMk/>
            <pc:sldMk cId="525364255" sldId="276"/>
            <ac:spMk id="3" creationId="{8CDF8EFC-4812-469A-ABCC-7C998D2F9718}"/>
          </ac:spMkLst>
        </pc:spChg>
      </pc:sldChg>
      <pc:sldChg chg="modSp add">
        <pc:chgData name="Thắng La Quốc" userId="448d5621545efbd3" providerId="LiveId" clId="{8FA65FC4-671E-4CD3-BCDB-F12E1AC34D69}" dt="2019-02-21T10:01:36.044" v="1264" actId="5793"/>
        <pc:sldMkLst>
          <pc:docMk/>
          <pc:sldMk cId="2408997257" sldId="277"/>
        </pc:sldMkLst>
        <pc:spChg chg="mod">
          <ac:chgData name="Thắng La Quốc" userId="448d5621545efbd3" providerId="LiveId" clId="{8FA65FC4-671E-4CD3-BCDB-F12E1AC34D69}" dt="2019-02-21T09:59:43.298" v="1143" actId="20577"/>
          <ac:spMkLst>
            <pc:docMk/>
            <pc:sldMk cId="2408997257" sldId="277"/>
            <ac:spMk id="2" creationId="{D155914E-C2B1-4B0A-BE24-83E88A30FDEB}"/>
          </ac:spMkLst>
        </pc:spChg>
        <pc:spChg chg="mod">
          <ac:chgData name="Thắng La Quốc" userId="448d5621545efbd3" providerId="LiveId" clId="{8FA65FC4-671E-4CD3-BCDB-F12E1AC34D69}" dt="2019-02-21T10:01:36.044" v="1264" actId="5793"/>
          <ac:spMkLst>
            <pc:docMk/>
            <pc:sldMk cId="2408997257" sldId="277"/>
            <ac:spMk id="3" creationId="{8CDF8EFC-4812-469A-ABCC-7C998D2F9718}"/>
          </ac:spMkLst>
        </pc:spChg>
      </pc:sldChg>
      <pc:sldChg chg="modSp add ord">
        <pc:chgData name="Thắng La Quốc" userId="448d5621545efbd3" providerId="LiveId" clId="{8FA65FC4-671E-4CD3-BCDB-F12E1AC34D69}" dt="2019-02-21T10:04:00.487" v="1415" actId="403"/>
        <pc:sldMkLst>
          <pc:docMk/>
          <pc:sldMk cId="1536905627" sldId="282"/>
        </pc:sldMkLst>
        <pc:spChg chg="mod">
          <ac:chgData name="Thắng La Quốc" userId="448d5621545efbd3" providerId="LiveId" clId="{8FA65FC4-671E-4CD3-BCDB-F12E1AC34D69}" dt="2019-02-21T10:02:39.102" v="1304" actId="20577"/>
          <ac:spMkLst>
            <pc:docMk/>
            <pc:sldMk cId="1536905627" sldId="282"/>
            <ac:spMk id="2" creationId="{D155914E-C2B1-4B0A-BE24-83E88A30FDEB}"/>
          </ac:spMkLst>
        </pc:spChg>
        <pc:spChg chg="mod">
          <ac:chgData name="Thắng La Quốc" userId="448d5621545efbd3" providerId="LiveId" clId="{8FA65FC4-671E-4CD3-BCDB-F12E1AC34D69}" dt="2019-02-21T10:04:00.487" v="1415" actId="403"/>
          <ac:spMkLst>
            <pc:docMk/>
            <pc:sldMk cId="1536905627" sldId="282"/>
            <ac:spMk id="3" creationId="{8CDF8EFC-4812-469A-ABCC-7C998D2F9718}"/>
          </ac:spMkLst>
        </pc:spChg>
      </pc:sldChg>
      <pc:sldChg chg="modSp add">
        <pc:chgData name="Thắng La Quốc" userId="448d5621545efbd3" providerId="LiveId" clId="{8FA65FC4-671E-4CD3-BCDB-F12E1AC34D69}" dt="2019-02-21T10:08:56.966" v="1518" actId="27636"/>
        <pc:sldMkLst>
          <pc:docMk/>
          <pc:sldMk cId="1130882279" sldId="286"/>
        </pc:sldMkLst>
        <pc:spChg chg="mod">
          <ac:chgData name="Thắng La Quốc" userId="448d5621545efbd3" providerId="LiveId" clId="{8FA65FC4-671E-4CD3-BCDB-F12E1AC34D69}" dt="2019-02-21T10:08:49.295" v="1516" actId="20577"/>
          <ac:spMkLst>
            <pc:docMk/>
            <pc:sldMk cId="1130882279" sldId="286"/>
            <ac:spMk id="2" creationId="{D155914E-C2B1-4B0A-BE24-83E88A30FDEB}"/>
          </ac:spMkLst>
        </pc:spChg>
        <pc:spChg chg="mod">
          <ac:chgData name="Thắng La Quốc" userId="448d5621545efbd3" providerId="LiveId" clId="{8FA65FC4-671E-4CD3-BCDB-F12E1AC34D69}" dt="2019-02-21T10:08:56.966" v="1518" actId="27636"/>
          <ac:spMkLst>
            <pc:docMk/>
            <pc:sldMk cId="1130882279" sldId="286"/>
            <ac:spMk id="3" creationId="{8CDF8EFC-4812-469A-ABCC-7C998D2F9718}"/>
          </ac:spMkLst>
        </pc:spChg>
      </pc:sldChg>
      <pc:sldChg chg="add">
        <pc:chgData name="Thắng La Quốc" userId="448d5621545efbd3" providerId="LiveId" clId="{8FA65FC4-671E-4CD3-BCDB-F12E1AC34D69}" dt="2019-02-21T10:17:44.038" v="1661"/>
        <pc:sldMkLst>
          <pc:docMk/>
          <pc:sldMk cId="225847807" sldId="289"/>
        </pc:sldMkLst>
      </pc:sldChg>
    </pc:docChg>
  </pc:docChgLst>
  <pc:docChgLst>
    <pc:chgData name="Thắng La Quốc" userId="448d5621545efbd3" providerId="LiveId" clId="{825749EC-D54C-4370-9BCD-B9267A95D4E9}"/>
    <pc:docChg chg="undo custSel mod addSld delSld modSld modMainMaster">
      <pc:chgData name="Thắng La Quốc" userId="448d5621545efbd3" providerId="LiveId" clId="{825749EC-D54C-4370-9BCD-B9267A95D4E9}" dt="2019-02-18T03:38:59.608" v="532"/>
      <pc:docMkLst>
        <pc:docMk/>
      </pc:docMkLst>
      <pc:sldChg chg="addSp delSp modSp mod modTransition setBg delDesignElem">
        <pc:chgData name="Thắng La Quốc" userId="448d5621545efbd3" providerId="LiveId" clId="{825749EC-D54C-4370-9BCD-B9267A95D4E9}" dt="2019-02-18T03:38:45.890" v="528"/>
        <pc:sldMkLst>
          <pc:docMk/>
          <pc:sldMk cId="970625761" sldId="256"/>
        </pc:sldMkLst>
        <pc:spChg chg="mod ord">
          <ac:chgData name="Thắng La Quốc" userId="448d5621545efbd3" providerId="LiveId" clId="{825749EC-D54C-4370-9BCD-B9267A95D4E9}" dt="2019-02-18T03:30:16.685" v="315" actId="113"/>
          <ac:spMkLst>
            <pc:docMk/>
            <pc:sldMk cId="970625761" sldId="256"/>
            <ac:spMk id="2" creationId="{6171CA25-74C9-41F7-A9DE-8353D6763F7D}"/>
          </ac:spMkLst>
        </pc:spChg>
        <pc:spChg chg="mod">
          <ac:chgData name="Thắng La Quốc" userId="448d5621545efbd3" providerId="LiveId" clId="{825749EC-D54C-4370-9BCD-B9267A95D4E9}" dt="2019-02-18T03:30:18.950" v="316" actId="113"/>
          <ac:spMkLst>
            <pc:docMk/>
            <pc:sldMk cId="970625761" sldId="256"/>
            <ac:spMk id="3" creationId="{E99184A8-E672-4A03-B62B-3935ED564FC6}"/>
          </ac:spMkLst>
        </pc:spChg>
        <pc:spChg chg="add del">
          <ac:chgData name="Thắng La Quốc" userId="448d5621545efbd3" providerId="LiveId" clId="{825749EC-D54C-4370-9BCD-B9267A95D4E9}" dt="2019-02-18T03:29:41.437" v="305" actId="26606"/>
          <ac:spMkLst>
            <pc:docMk/>
            <pc:sldMk cId="970625761" sldId="256"/>
            <ac:spMk id="5" creationId="{23962611-DFD5-4092-AAFD-559E3DFCE2C9}"/>
          </ac:spMkLst>
        </pc:spChg>
        <pc:spChg chg="add del mod">
          <ac:chgData name="Thắng La Quốc" userId="448d5621545efbd3" providerId="LiveId" clId="{825749EC-D54C-4370-9BCD-B9267A95D4E9}" dt="2019-02-18T03:29:34.187" v="303"/>
          <ac:spMkLst>
            <pc:docMk/>
            <pc:sldMk cId="970625761" sldId="256"/>
            <ac:spMk id="8" creationId="{23962611-DFD5-4092-AAFD-559E3DFCE2C9}"/>
          </ac:spMkLst>
        </pc:spChg>
        <pc:spChg chg="add del">
          <ac:chgData name="Thắng La Quốc" userId="448d5621545efbd3" providerId="LiveId" clId="{825749EC-D54C-4370-9BCD-B9267A95D4E9}" dt="2019-02-18T03:29:43.562" v="307" actId="26606"/>
          <ac:spMkLst>
            <pc:docMk/>
            <pc:sldMk cId="970625761" sldId="256"/>
            <ac:spMk id="9" creationId="{559AE206-7EBA-4D33-8BC9-9D8158553F0E}"/>
          </ac:spMkLst>
        </pc:spChg>
        <pc:spChg chg="add del">
          <ac:chgData name="Thắng La Quốc" userId="448d5621545efbd3" providerId="LiveId" clId="{825749EC-D54C-4370-9BCD-B9267A95D4E9}" dt="2019-02-18T03:29:43.562" v="307" actId="26606"/>
          <ac:spMkLst>
            <pc:docMk/>
            <pc:sldMk cId="970625761" sldId="256"/>
            <ac:spMk id="11" creationId="{6437D937-A7F1-4011-92B4-328E5BE1B166}"/>
          </ac:spMkLst>
        </pc:spChg>
        <pc:spChg chg="add del">
          <ac:chgData name="Thắng La Quốc" userId="448d5621545efbd3" providerId="LiveId" clId="{825749EC-D54C-4370-9BCD-B9267A95D4E9}" dt="2019-02-18T03:29:43.562" v="307" actId="26606"/>
          <ac:spMkLst>
            <pc:docMk/>
            <pc:sldMk cId="970625761" sldId="256"/>
            <ac:spMk id="12" creationId="{B672F332-AF08-46C6-94F0-77684310D7B7}"/>
          </ac:spMkLst>
        </pc:spChg>
        <pc:spChg chg="add del">
          <ac:chgData name="Thắng La Quốc" userId="448d5621545efbd3" providerId="LiveId" clId="{825749EC-D54C-4370-9BCD-B9267A95D4E9}" dt="2019-02-18T03:29:43.562" v="307" actId="26606"/>
          <ac:spMkLst>
            <pc:docMk/>
            <pc:sldMk cId="970625761" sldId="256"/>
            <ac:spMk id="14" creationId="{34244EF8-D73A-40E1-BE73-D46E6B4B04ED}"/>
          </ac:spMkLst>
        </pc:spChg>
        <pc:spChg chg="add del">
          <ac:chgData name="Thắng La Quốc" userId="448d5621545efbd3" providerId="LiveId" clId="{825749EC-D54C-4370-9BCD-B9267A95D4E9}" dt="2019-02-18T03:29:43.562" v="307" actId="26606"/>
          <ac:spMkLst>
            <pc:docMk/>
            <pc:sldMk cId="970625761" sldId="256"/>
            <ac:spMk id="16" creationId="{AB84D7E8-4ECB-42D7-ADBF-01689B0F24AE}"/>
          </ac:spMkLst>
        </pc:spChg>
        <pc:spChg chg="add del">
          <ac:chgData name="Thắng La Quốc" userId="448d5621545efbd3" providerId="LiveId" clId="{825749EC-D54C-4370-9BCD-B9267A95D4E9}" dt="2019-02-18T03:29:46.406" v="309" actId="26606"/>
          <ac:spMkLst>
            <pc:docMk/>
            <pc:sldMk cId="970625761" sldId="256"/>
            <ac:spMk id="20" creationId="{25168E7B-6D42-4B3A-B7A1-17D4C49EC903}"/>
          </ac:spMkLst>
        </pc:spChg>
        <pc:spChg chg="add del">
          <ac:chgData name="Thắng La Quốc" userId="448d5621545efbd3" providerId="LiveId" clId="{825749EC-D54C-4370-9BCD-B9267A95D4E9}" dt="2019-02-18T03:29:51.780" v="311" actId="26606"/>
          <ac:spMkLst>
            <pc:docMk/>
            <pc:sldMk cId="970625761" sldId="256"/>
            <ac:spMk id="30" creationId="{A495F8E3-5243-4F02-AC53-F05721B35358}"/>
          </ac:spMkLst>
        </pc:spChg>
        <pc:spChg chg="add del">
          <ac:chgData name="Thắng La Quốc" userId="448d5621545efbd3" providerId="LiveId" clId="{825749EC-D54C-4370-9BCD-B9267A95D4E9}" dt="2019-02-18T03:29:59.436" v="313" actId="26606"/>
          <ac:spMkLst>
            <pc:docMk/>
            <pc:sldMk cId="970625761" sldId="256"/>
            <ac:spMk id="44" creationId="{23962611-DFD5-4092-AAFD-559E3DFCE2C9}"/>
          </ac:spMkLst>
        </pc:spChg>
        <pc:spChg chg="add">
          <ac:chgData name="Thắng La Quốc" userId="448d5621545efbd3" providerId="LiveId" clId="{825749EC-D54C-4370-9BCD-B9267A95D4E9}" dt="2019-02-18T03:29:59.467" v="314" actId="26606"/>
          <ac:spMkLst>
            <pc:docMk/>
            <pc:sldMk cId="970625761" sldId="256"/>
            <ac:spMk id="47" creationId="{23962611-DFD5-4092-AAFD-559E3DFCE2C9}"/>
          </ac:spMkLst>
        </pc:spChg>
        <pc:grpChg chg="add del">
          <ac:chgData name="Thắng La Quốc" userId="448d5621545efbd3" providerId="LiveId" clId="{825749EC-D54C-4370-9BCD-B9267A95D4E9}" dt="2019-02-18T03:29:51.780" v="311" actId="26606"/>
          <ac:grpSpMkLst>
            <pc:docMk/>
            <pc:sldMk cId="970625761" sldId="256"/>
            <ac:grpSpMk id="31" creationId="{EF79D782-A9ED-4AEE-B67D-DDD6F1CB5260}"/>
          </ac:grpSpMkLst>
        </pc:grpChg>
        <pc:grpChg chg="add del">
          <ac:chgData name="Thắng La Quốc" userId="448d5621545efbd3" providerId="LiveId" clId="{825749EC-D54C-4370-9BCD-B9267A95D4E9}" dt="2019-02-18T03:29:51.780" v="311" actId="26606"/>
          <ac:grpSpMkLst>
            <pc:docMk/>
            <pc:sldMk cId="970625761" sldId="256"/>
            <ac:grpSpMk id="35" creationId="{45280F9F-2129-4B35-86B4-8A4267DFA30E}"/>
          </ac:grpSpMkLst>
        </pc:grpChg>
        <pc:picChg chg="add del">
          <ac:chgData name="Thắng La Quốc" userId="448d5621545efbd3" providerId="LiveId" clId="{825749EC-D54C-4370-9BCD-B9267A95D4E9}" dt="2019-02-18T03:29:41.437" v="305" actId="26606"/>
          <ac:picMkLst>
            <pc:docMk/>
            <pc:sldMk cId="970625761" sldId="256"/>
            <ac:picMk id="6" creationId="{2270F1FA-0425-408F-9861-80BF5AFB276D}"/>
          </ac:picMkLst>
        </pc:picChg>
        <pc:picChg chg="add del mod">
          <ac:chgData name="Thắng La Quốc" userId="448d5621545efbd3" providerId="LiveId" clId="{825749EC-D54C-4370-9BCD-B9267A95D4E9}" dt="2019-02-18T03:29:34.187" v="303"/>
          <ac:picMkLst>
            <pc:docMk/>
            <pc:sldMk cId="970625761" sldId="256"/>
            <ac:picMk id="10" creationId="{2270F1FA-0425-408F-9861-80BF5AFB276D}"/>
          </ac:picMkLst>
        </pc:picChg>
        <pc:picChg chg="add del">
          <ac:chgData name="Thắng La Quốc" userId="448d5621545efbd3" providerId="LiveId" clId="{825749EC-D54C-4370-9BCD-B9267A95D4E9}" dt="2019-02-18T03:29:46.406" v="309" actId="26606"/>
          <ac:picMkLst>
            <pc:docMk/>
            <pc:sldMk cId="970625761" sldId="256"/>
            <ac:picMk id="21" creationId="{98A030C2-9F23-4593-9F99-7B73C232A4C9}"/>
          </ac:picMkLst>
        </pc:picChg>
        <pc:picChg chg="add del">
          <ac:chgData name="Thắng La Quốc" userId="448d5621545efbd3" providerId="LiveId" clId="{825749EC-D54C-4370-9BCD-B9267A95D4E9}" dt="2019-02-18T03:29:59.436" v="313" actId="26606"/>
          <ac:picMkLst>
            <pc:docMk/>
            <pc:sldMk cId="970625761" sldId="256"/>
            <ac:picMk id="45" creationId="{2270F1FA-0425-408F-9861-80BF5AFB276D}"/>
          </ac:picMkLst>
        </pc:picChg>
        <pc:picChg chg="add">
          <ac:chgData name="Thắng La Quốc" userId="448d5621545efbd3" providerId="LiveId" clId="{825749EC-D54C-4370-9BCD-B9267A95D4E9}" dt="2019-02-18T03:29:59.467" v="314" actId="26606"/>
          <ac:picMkLst>
            <pc:docMk/>
            <pc:sldMk cId="970625761" sldId="256"/>
            <ac:picMk id="48" creationId="{2270F1FA-0425-408F-9861-80BF5AFB276D}"/>
          </ac:picMkLst>
        </pc:picChg>
        <pc:cxnChg chg="add del">
          <ac:chgData name="Thắng La Quốc" userId="448d5621545efbd3" providerId="LiveId" clId="{825749EC-D54C-4370-9BCD-B9267A95D4E9}" dt="2019-02-18T03:29:43.562" v="307" actId="26606"/>
          <ac:cxnSpMkLst>
            <pc:docMk/>
            <pc:sldMk cId="970625761" sldId="256"/>
            <ac:cxnSpMk id="18" creationId="{9E8E38ED-369A-44C2-B635-0BED0E48A6E8}"/>
          </ac:cxnSpMkLst>
        </pc:cxnChg>
      </pc:sldChg>
      <pc:sldChg chg="modSp add modTransition">
        <pc:chgData name="Thắng La Quốc" userId="448d5621545efbd3" providerId="LiveId" clId="{825749EC-D54C-4370-9BCD-B9267A95D4E9}" dt="2019-02-18T03:38:59.608" v="532"/>
        <pc:sldMkLst>
          <pc:docMk/>
          <pc:sldMk cId="630320629" sldId="257"/>
        </pc:sldMkLst>
        <pc:spChg chg="mod">
          <ac:chgData name="Thắng La Quốc" userId="448d5621545efbd3" providerId="LiveId" clId="{825749EC-D54C-4370-9BCD-B9267A95D4E9}" dt="2019-02-18T03:37:17.789" v="525" actId="122"/>
          <ac:spMkLst>
            <pc:docMk/>
            <pc:sldMk cId="630320629" sldId="257"/>
            <ac:spMk id="2" creationId="{777B01D6-43A9-4E0D-99F8-AE05D25E5DE8}"/>
          </ac:spMkLst>
        </pc:spChg>
        <pc:spChg chg="mod">
          <ac:chgData name="Thắng La Quốc" userId="448d5621545efbd3" providerId="LiveId" clId="{825749EC-D54C-4370-9BCD-B9267A95D4E9}" dt="2019-02-18T03:32:49.334" v="317" actId="403"/>
          <ac:spMkLst>
            <pc:docMk/>
            <pc:sldMk cId="630320629" sldId="257"/>
            <ac:spMk id="3" creationId="{668541D5-BB17-43B8-B54C-0818D009EF1D}"/>
          </ac:spMkLst>
        </pc:spChg>
      </pc:sldChg>
      <pc:sldChg chg="modSp add">
        <pc:chgData name="Thắng La Quốc" userId="448d5621545efbd3" providerId="LiveId" clId="{825749EC-D54C-4370-9BCD-B9267A95D4E9}" dt="2019-02-18T03:33:06.239" v="354" actId="20577"/>
        <pc:sldMkLst>
          <pc:docMk/>
          <pc:sldMk cId="2179004212" sldId="258"/>
        </pc:sldMkLst>
        <pc:spChg chg="mod">
          <ac:chgData name="Thắng La Quốc" userId="448d5621545efbd3" providerId="LiveId" clId="{825749EC-D54C-4370-9BCD-B9267A95D4E9}" dt="2019-02-18T03:33:06.239" v="354" actId="20577"/>
          <ac:spMkLst>
            <pc:docMk/>
            <pc:sldMk cId="2179004212" sldId="258"/>
            <ac:spMk id="2" creationId="{C67D5DEE-4A0B-495B-AA37-2E2EC2A660D6}"/>
          </ac:spMkLst>
        </pc:spChg>
      </pc:sldChg>
      <pc:sldChg chg="modSp add">
        <pc:chgData name="Thắng La Quốc" userId="448d5621545efbd3" providerId="LiveId" clId="{825749EC-D54C-4370-9BCD-B9267A95D4E9}" dt="2019-02-18T03:33:53.740" v="382" actId="20577"/>
        <pc:sldMkLst>
          <pc:docMk/>
          <pc:sldMk cId="3879957042" sldId="259"/>
        </pc:sldMkLst>
        <pc:spChg chg="mod">
          <ac:chgData name="Thắng La Quốc" userId="448d5621545efbd3" providerId="LiveId" clId="{825749EC-D54C-4370-9BCD-B9267A95D4E9}" dt="2019-02-18T03:33:53.740" v="382" actId="20577"/>
          <ac:spMkLst>
            <pc:docMk/>
            <pc:sldMk cId="3879957042" sldId="259"/>
            <ac:spMk id="2" creationId="{D155914E-C2B1-4B0A-BE24-83E88A30FDEB}"/>
          </ac:spMkLst>
        </pc:spChg>
      </pc:sldChg>
      <pc:sldChg chg="modSp add">
        <pc:chgData name="Thắng La Quốc" userId="448d5621545efbd3" providerId="LiveId" clId="{825749EC-D54C-4370-9BCD-B9267A95D4E9}" dt="2019-02-18T03:34:23.019" v="441" actId="20577"/>
        <pc:sldMkLst>
          <pc:docMk/>
          <pc:sldMk cId="1104485359" sldId="261"/>
        </pc:sldMkLst>
        <pc:spChg chg="mod">
          <ac:chgData name="Thắng La Quốc" userId="448d5621545efbd3" providerId="LiveId" clId="{825749EC-D54C-4370-9BCD-B9267A95D4E9}" dt="2019-02-18T03:34:23.019" v="441" actId="20577"/>
          <ac:spMkLst>
            <pc:docMk/>
            <pc:sldMk cId="1104485359" sldId="261"/>
            <ac:spMk id="2" creationId="{A7AB2639-87A0-4605-852C-A65915BECB0A}"/>
          </ac:spMkLst>
        </pc:spChg>
      </pc:sldChg>
      <pc:sldChg chg="modSp add">
        <pc:chgData name="Thắng La Quốc" userId="448d5621545efbd3" providerId="LiveId" clId="{825749EC-D54C-4370-9BCD-B9267A95D4E9}" dt="2019-02-18T03:35:46.482" v="463" actId="20577"/>
        <pc:sldMkLst>
          <pc:docMk/>
          <pc:sldMk cId="2952264594" sldId="262"/>
        </pc:sldMkLst>
        <pc:spChg chg="mod">
          <ac:chgData name="Thắng La Quốc" userId="448d5621545efbd3" providerId="LiveId" clId="{825749EC-D54C-4370-9BCD-B9267A95D4E9}" dt="2019-02-18T03:35:46.482" v="463" actId="20577"/>
          <ac:spMkLst>
            <pc:docMk/>
            <pc:sldMk cId="2952264594" sldId="262"/>
            <ac:spMk id="2" creationId="{A298E51B-E809-4EE0-AAE6-CC8C61450D0C}"/>
          </ac:spMkLst>
        </pc:spChg>
      </pc:sldChg>
      <pc:sldChg chg="modSp add">
        <pc:chgData name="Thắng La Quốc" userId="448d5621545efbd3" providerId="LiveId" clId="{825749EC-D54C-4370-9BCD-B9267A95D4E9}" dt="2019-02-18T03:36:14.387" v="523" actId="20577"/>
        <pc:sldMkLst>
          <pc:docMk/>
          <pc:sldMk cId="317307950" sldId="263"/>
        </pc:sldMkLst>
        <pc:spChg chg="mod">
          <ac:chgData name="Thắng La Quốc" userId="448d5621545efbd3" providerId="LiveId" clId="{825749EC-D54C-4370-9BCD-B9267A95D4E9}" dt="2019-02-18T03:36:14.387" v="523" actId="20577"/>
          <ac:spMkLst>
            <pc:docMk/>
            <pc:sldMk cId="317307950" sldId="263"/>
            <ac:spMk id="2" creationId="{E6C01BC5-A384-4160-8428-457CB0D7CCAE}"/>
          </ac:spMkLst>
        </pc:spChg>
      </pc:sldChg>
    </pc:docChg>
  </pc:docChgLst>
  <pc:docChgLst>
    <pc:chgData name="Thắng La Quốc" userId="448d5621545efbd3" providerId="LiveId" clId="{5DEDCB0A-3F1F-45E0-AD57-03C687A24CAA}"/>
    <pc:docChg chg="delSld modSld">
      <pc:chgData name="Thắng La Quốc" userId="448d5621545efbd3" providerId="LiveId" clId="{5DEDCB0A-3F1F-45E0-AD57-03C687A24CAA}" dt="2019-02-24T03:01:51.351" v="18"/>
      <pc:docMkLst>
        <pc:docMk/>
      </pc:docMkLst>
      <pc:sldChg chg="addSp modSp modAnim">
        <pc:chgData name="Thắng La Quốc" userId="448d5621545efbd3" providerId="LiveId" clId="{5DEDCB0A-3F1F-45E0-AD57-03C687A24CAA}" dt="2019-02-24T03:01:51.351" v="18"/>
        <pc:sldMkLst>
          <pc:docMk/>
          <pc:sldMk cId="2952264594" sldId="262"/>
        </pc:sldMkLst>
        <pc:spChg chg="add mod">
          <ac:chgData name="Thắng La Quốc" userId="448d5621545efbd3" providerId="LiveId" clId="{5DEDCB0A-3F1F-45E0-AD57-03C687A24CAA}" dt="2019-02-24T03:00:39.013" v="11" actId="1076"/>
          <ac:spMkLst>
            <pc:docMk/>
            <pc:sldMk cId="2952264594" sldId="262"/>
            <ac:spMk id="7" creationId="{07FB525B-93F3-4491-9E0C-57EB4C40D2CC}"/>
          </ac:spMkLst>
        </pc:spChg>
      </pc:sldChg>
      <pc:sldChg chg="addSp modSp modAnim">
        <pc:chgData name="Thắng La Quốc" userId="448d5621545efbd3" providerId="LiveId" clId="{5DEDCB0A-3F1F-45E0-AD57-03C687A24CAA}" dt="2019-02-24T02:59:59.944" v="8"/>
        <pc:sldMkLst>
          <pc:docMk/>
          <pc:sldMk cId="317307950" sldId="263"/>
        </pc:sldMkLst>
        <pc:spChg chg="add mod">
          <ac:chgData name="Thắng La Quốc" userId="448d5621545efbd3" providerId="LiveId" clId="{5DEDCB0A-3F1F-45E0-AD57-03C687A24CAA}" dt="2019-02-24T02:58:38.653" v="1" actId="1076"/>
          <ac:spMkLst>
            <pc:docMk/>
            <pc:sldMk cId="317307950" sldId="263"/>
            <ac:spMk id="7" creationId="{518B93FB-4A00-4882-9DB8-4A58B8A83D7C}"/>
          </ac:spMkLst>
        </pc:spChg>
      </pc:sldChg>
      <pc:sldChg chg="del">
        <pc:chgData name="Thắng La Quốc" userId="448d5621545efbd3" providerId="LiveId" clId="{5DEDCB0A-3F1F-45E0-AD57-03C687A24CAA}" dt="2019-02-24T03:00:42.340" v="12" actId="2696"/>
        <pc:sldMkLst>
          <pc:docMk/>
          <pc:sldMk cId="2202132238" sldId="287"/>
        </pc:sldMkLst>
      </pc:sldChg>
      <pc:sldChg chg="del">
        <pc:chgData name="Thắng La Quốc" userId="448d5621545efbd3" providerId="LiveId" clId="{5DEDCB0A-3F1F-45E0-AD57-03C687A24CAA}" dt="2019-02-24T03:00:24.427" v="9" actId="2696"/>
        <pc:sldMkLst>
          <pc:docMk/>
          <pc:sldMk cId="2431667440" sldId="288"/>
        </pc:sldMkLst>
      </pc:sldChg>
    </pc:docChg>
  </pc:docChgLst>
  <pc:docChgLst>
    <pc:chgData name="Thắng La Quốc" userId="448d5621545efbd3" providerId="LiveId" clId="{DA19CC95-6965-4BD2-B292-31B17F084467}"/>
    <pc:docChg chg="undo custSel mod addSld delSld modSld">
      <pc:chgData name="Thắng La Quốc" userId="448d5621545efbd3" providerId="LiveId" clId="{DA19CC95-6965-4BD2-B292-31B17F084467}" dt="2019-02-25T08:39:10.839" v="1667" actId="20577"/>
      <pc:docMkLst>
        <pc:docMk/>
      </pc:docMkLst>
      <pc:sldChg chg="modSp">
        <pc:chgData name="Thắng La Quốc" userId="448d5621545efbd3" providerId="LiveId" clId="{DA19CC95-6965-4BD2-B292-31B17F084467}" dt="2019-02-25T05:45:36.637" v="218" actId="403"/>
        <pc:sldMkLst>
          <pc:docMk/>
          <pc:sldMk cId="970625761" sldId="256"/>
        </pc:sldMkLst>
        <pc:spChg chg="mod">
          <ac:chgData name="Thắng La Quốc" userId="448d5621545efbd3" providerId="LiveId" clId="{DA19CC95-6965-4BD2-B292-31B17F084467}" dt="2019-02-25T05:45:33.997" v="217" actId="1076"/>
          <ac:spMkLst>
            <pc:docMk/>
            <pc:sldMk cId="970625761" sldId="256"/>
            <ac:spMk id="3" creationId="{F0628D12-E8D5-41F3-8080-BE283C5D4011}"/>
          </ac:spMkLst>
        </pc:spChg>
        <pc:spChg chg="mod">
          <ac:chgData name="Thắng La Quốc" userId="448d5621545efbd3" providerId="LiveId" clId="{DA19CC95-6965-4BD2-B292-31B17F084467}" dt="2019-02-25T05:45:36.637" v="218" actId="403"/>
          <ac:spMkLst>
            <pc:docMk/>
            <pc:sldMk cId="970625761" sldId="256"/>
            <ac:spMk id="4" creationId="{3D2877F0-6B17-4738-9ABB-EA1196BDC4E0}"/>
          </ac:spMkLst>
        </pc:spChg>
      </pc:sldChg>
      <pc:sldChg chg="modSp modAnim">
        <pc:chgData name="Thắng La Quốc" userId="448d5621545efbd3" providerId="LiveId" clId="{DA19CC95-6965-4BD2-B292-31B17F084467}" dt="2019-02-25T05:22:45.501" v="2"/>
        <pc:sldMkLst>
          <pc:docMk/>
          <pc:sldMk cId="630320629" sldId="257"/>
        </pc:sldMkLst>
        <pc:spChg chg="mod">
          <ac:chgData name="Thắng La Quốc" userId="448d5621545efbd3" providerId="LiveId" clId="{DA19CC95-6965-4BD2-B292-31B17F084467}" dt="2019-02-25T05:22:45.501" v="2"/>
          <ac:spMkLst>
            <pc:docMk/>
            <pc:sldMk cId="630320629" sldId="257"/>
            <ac:spMk id="3" creationId="{668541D5-BB17-43B8-B54C-0818D009EF1D}"/>
          </ac:spMkLst>
        </pc:spChg>
      </pc:sldChg>
      <pc:sldChg chg="modAnim">
        <pc:chgData name="Thắng La Quốc" userId="448d5621545efbd3" providerId="LiveId" clId="{DA19CC95-6965-4BD2-B292-31B17F084467}" dt="2019-02-25T05:50:22.620" v="219"/>
        <pc:sldMkLst>
          <pc:docMk/>
          <pc:sldMk cId="2179004212" sldId="258"/>
        </pc:sldMkLst>
      </pc:sldChg>
      <pc:sldChg chg="modTransition modNotesTx">
        <pc:chgData name="Thắng La Quốc" userId="448d5621545efbd3" providerId="LiveId" clId="{DA19CC95-6965-4BD2-B292-31B17F084467}" dt="2019-02-25T06:01:08.329" v="256" actId="20577"/>
        <pc:sldMkLst>
          <pc:docMk/>
          <pc:sldMk cId="1104485359" sldId="261"/>
        </pc:sldMkLst>
      </pc:sldChg>
      <pc:sldChg chg="modSp">
        <pc:chgData name="Thắng La Quốc" userId="448d5621545efbd3" providerId="LiveId" clId="{DA19CC95-6965-4BD2-B292-31B17F084467}" dt="2019-02-25T05:30:22.008" v="172" actId="20577"/>
        <pc:sldMkLst>
          <pc:docMk/>
          <pc:sldMk cId="2218394551" sldId="265"/>
        </pc:sldMkLst>
        <pc:spChg chg="mod">
          <ac:chgData name="Thắng La Quốc" userId="448d5621545efbd3" providerId="LiveId" clId="{DA19CC95-6965-4BD2-B292-31B17F084467}" dt="2019-02-25T05:30:22.008" v="172" actId="20577"/>
          <ac:spMkLst>
            <pc:docMk/>
            <pc:sldMk cId="2218394551" sldId="265"/>
            <ac:spMk id="2" creationId="{A7AB2639-87A0-4605-852C-A65915BECB0A}"/>
          </ac:spMkLst>
        </pc:spChg>
        <pc:spChg chg="mod">
          <ac:chgData name="Thắng La Quốc" userId="448d5621545efbd3" providerId="LiveId" clId="{DA19CC95-6965-4BD2-B292-31B17F084467}" dt="2019-02-25T05:30:18.167" v="166" actId="14100"/>
          <ac:spMkLst>
            <pc:docMk/>
            <pc:sldMk cId="2218394551" sldId="265"/>
            <ac:spMk id="9" creationId="{2D5CDFB0-B9E1-4AF9-9183-1E3966ED41D7}"/>
          </ac:spMkLst>
        </pc:spChg>
      </pc:sldChg>
      <pc:sldChg chg="addSp delSp modSp modAnim">
        <pc:chgData name="Thắng La Quốc" userId="448d5621545efbd3" providerId="LiveId" clId="{DA19CC95-6965-4BD2-B292-31B17F084467}" dt="2019-02-25T05:55:45.107" v="236"/>
        <pc:sldMkLst>
          <pc:docMk/>
          <pc:sldMk cId="1237813150" sldId="266"/>
        </pc:sldMkLst>
        <pc:spChg chg="add del mod">
          <ac:chgData name="Thắng La Quốc" userId="448d5621545efbd3" providerId="LiveId" clId="{DA19CC95-6965-4BD2-B292-31B17F084467}" dt="2019-02-25T05:53:05.806" v="221" actId="11529"/>
          <ac:spMkLst>
            <pc:docMk/>
            <pc:sldMk cId="1237813150" sldId="266"/>
            <ac:spMk id="3" creationId="{3B163559-1907-4B30-8479-CD080C54C39C}"/>
          </ac:spMkLst>
        </pc:spChg>
        <pc:spChg chg="add mod">
          <ac:chgData name="Thắng La Quốc" userId="448d5621545efbd3" providerId="LiveId" clId="{DA19CC95-6965-4BD2-B292-31B17F084467}" dt="2019-02-25T05:53:31.617" v="225" actId="208"/>
          <ac:spMkLst>
            <pc:docMk/>
            <pc:sldMk cId="1237813150" sldId="266"/>
            <ac:spMk id="4" creationId="{41BA4E6A-CE3B-4421-8327-7245F209FAF8}"/>
          </ac:spMkLst>
        </pc:spChg>
      </pc:sldChg>
      <pc:sldChg chg="modTransition">
        <pc:chgData name="Thắng La Quốc" userId="448d5621545efbd3" providerId="LiveId" clId="{DA19CC95-6965-4BD2-B292-31B17F084467}" dt="2019-02-25T05:23:15.858" v="3"/>
        <pc:sldMkLst>
          <pc:docMk/>
          <pc:sldMk cId="1373393389" sldId="267"/>
        </pc:sldMkLst>
      </pc:sldChg>
      <pc:sldChg chg="modTransition">
        <pc:chgData name="Thắng La Quốc" userId="448d5621545efbd3" providerId="LiveId" clId="{DA19CC95-6965-4BD2-B292-31B17F084467}" dt="2019-02-25T05:28:38.204" v="14"/>
        <pc:sldMkLst>
          <pc:docMk/>
          <pc:sldMk cId="2802878535" sldId="271"/>
        </pc:sldMkLst>
      </pc:sldChg>
      <pc:sldChg chg="modTransition">
        <pc:chgData name="Thắng La Quốc" userId="448d5621545efbd3" providerId="LiveId" clId="{DA19CC95-6965-4BD2-B292-31B17F084467}" dt="2019-02-25T05:27:22.571" v="13"/>
        <pc:sldMkLst>
          <pc:docMk/>
          <pc:sldMk cId="2311410599" sldId="272"/>
        </pc:sldMkLst>
      </pc:sldChg>
      <pc:sldChg chg="modTransition">
        <pc:chgData name="Thắng La Quốc" userId="448d5621545efbd3" providerId="LiveId" clId="{DA19CC95-6965-4BD2-B292-31B17F084467}" dt="2019-02-25T05:25:25.491" v="8"/>
        <pc:sldMkLst>
          <pc:docMk/>
          <pc:sldMk cId="1021672257" sldId="274"/>
        </pc:sldMkLst>
      </pc:sldChg>
      <pc:sldChg chg="modTransition">
        <pc:chgData name="Thắng La Quốc" userId="448d5621545efbd3" providerId="LiveId" clId="{DA19CC95-6965-4BD2-B292-31B17F084467}" dt="2019-02-25T05:25:19.001" v="7"/>
        <pc:sldMkLst>
          <pc:docMk/>
          <pc:sldMk cId="379187224" sldId="275"/>
        </pc:sldMkLst>
      </pc:sldChg>
      <pc:sldChg chg="addSp modSp modAnim">
        <pc:chgData name="Thắng La Quốc" userId="448d5621545efbd3" providerId="LiveId" clId="{DA19CC95-6965-4BD2-B292-31B17F084467}" dt="2019-02-25T05:59:39.459" v="250"/>
        <pc:sldMkLst>
          <pc:docMk/>
          <pc:sldMk cId="1130882279" sldId="286"/>
        </pc:sldMkLst>
        <pc:spChg chg="add mod">
          <ac:chgData name="Thắng La Quốc" userId="448d5621545efbd3" providerId="LiveId" clId="{DA19CC95-6965-4BD2-B292-31B17F084467}" dt="2019-02-25T05:59:30.850" v="248" actId="1582"/>
          <ac:spMkLst>
            <pc:docMk/>
            <pc:sldMk cId="1130882279" sldId="286"/>
            <ac:spMk id="3" creationId="{80ECC960-EC73-4780-B8EB-91BEF2A43B16}"/>
          </ac:spMkLst>
        </pc:spChg>
      </pc:sldChg>
      <pc:sldChg chg="modSp modTransition">
        <pc:chgData name="Thắng La Quốc" userId="448d5621545efbd3" providerId="LiveId" clId="{DA19CC95-6965-4BD2-B292-31B17F084467}" dt="2019-02-25T06:04:45.829" v="266"/>
        <pc:sldMkLst>
          <pc:docMk/>
          <pc:sldMk cId="225847807" sldId="289"/>
        </pc:sldMkLst>
        <pc:picChg chg="mod">
          <ac:chgData name="Thắng La Quốc" userId="448d5621545efbd3" providerId="LiveId" clId="{DA19CC95-6965-4BD2-B292-31B17F084467}" dt="2019-02-25T05:31:23.379" v="176" actId="1076"/>
          <ac:picMkLst>
            <pc:docMk/>
            <pc:sldMk cId="225847807" sldId="289"/>
            <ac:picMk id="5" creationId="{A2ABA933-B816-4DBE-BBBF-6BA20A0B2960}"/>
          </ac:picMkLst>
        </pc:picChg>
      </pc:sldChg>
      <pc:sldChg chg="modAnim">
        <pc:chgData name="Thắng La Quốc" userId="448d5621545efbd3" providerId="LiveId" clId="{DA19CC95-6965-4BD2-B292-31B17F084467}" dt="2019-02-25T06:03:32.098" v="265"/>
        <pc:sldMkLst>
          <pc:docMk/>
          <pc:sldMk cId="347925511" sldId="291"/>
        </pc:sldMkLst>
      </pc:sldChg>
      <pc:sldChg chg="setBg">
        <pc:chgData name="Thắng La Quốc" userId="448d5621545efbd3" providerId="LiveId" clId="{DA19CC95-6965-4BD2-B292-31B17F084467}" dt="2019-02-25T06:02:13.474" v="258"/>
        <pc:sldMkLst>
          <pc:docMk/>
          <pc:sldMk cId="201526284" sldId="292"/>
        </pc:sldMkLst>
      </pc:sldChg>
      <pc:sldChg chg="addSp modSp modAnim modNotesTx">
        <pc:chgData name="Thắng La Quốc" userId="448d5621545efbd3" providerId="LiveId" clId="{DA19CC95-6965-4BD2-B292-31B17F084467}" dt="2019-02-25T05:59:59.348" v="254" actId="20577"/>
        <pc:sldMkLst>
          <pc:docMk/>
          <pc:sldMk cId="1958239913" sldId="294"/>
        </pc:sldMkLst>
        <pc:spChg chg="add mod">
          <ac:chgData name="Thắng La Quốc" userId="448d5621545efbd3" providerId="LiveId" clId="{DA19CC95-6965-4BD2-B292-31B17F084467}" dt="2019-02-25T05:58:17.308" v="240" actId="1582"/>
          <ac:spMkLst>
            <pc:docMk/>
            <pc:sldMk cId="1958239913" sldId="294"/>
            <ac:spMk id="3" creationId="{2C2A68A4-2341-4A8C-BE98-A5697FAD627B}"/>
          </ac:spMkLst>
        </pc:spChg>
      </pc:sldChg>
      <pc:sldChg chg="addSp delSp modSp mod modTransition setBg modAnim">
        <pc:chgData name="Thắng La Quốc" userId="448d5621545efbd3" providerId="LiveId" clId="{DA19CC95-6965-4BD2-B292-31B17F084467}" dt="2019-02-25T07:59:19.651" v="1109"/>
        <pc:sldMkLst>
          <pc:docMk/>
          <pc:sldMk cId="3535974272" sldId="295"/>
        </pc:sldMkLst>
        <pc:spChg chg="mod">
          <ac:chgData name="Thắng La Quốc" userId="448d5621545efbd3" providerId="LiveId" clId="{DA19CC95-6965-4BD2-B292-31B17F084467}" dt="2019-02-25T06:16:58.657" v="316" actId="113"/>
          <ac:spMkLst>
            <pc:docMk/>
            <pc:sldMk cId="3535974272" sldId="295"/>
            <ac:spMk id="2" creationId="{27D26423-D2F6-41A2-A8BF-847082E37E98}"/>
          </ac:spMkLst>
        </pc:spChg>
        <pc:spChg chg="del">
          <ac:chgData name="Thắng La Quốc" userId="448d5621545efbd3" providerId="LiveId" clId="{DA19CC95-6965-4BD2-B292-31B17F084467}" dt="2019-02-25T06:14:29.906" v="269" actId="1032"/>
          <ac:spMkLst>
            <pc:docMk/>
            <pc:sldMk cId="3535974272" sldId="295"/>
            <ac:spMk id="3" creationId="{D0C6590D-E795-4B0D-B18C-40B46322EDEC}"/>
          </ac:spMkLst>
        </pc:spChg>
        <pc:spChg chg="add del">
          <ac:chgData name="Thắng La Quốc" userId="448d5621545efbd3" providerId="LiveId" clId="{DA19CC95-6965-4BD2-B292-31B17F084467}" dt="2019-02-25T06:16:19.862" v="307" actId="26606"/>
          <ac:spMkLst>
            <pc:docMk/>
            <pc:sldMk cId="3535974272" sldId="295"/>
            <ac:spMk id="11" creationId="{46C2E80F-49A6-4372-B103-219D417A55ED}"/>
          </ac:spMkLst>
        </pc:spChg>
        <pc:spChg chg="mod">
          <ac:chgData name="Thắng La Quốc" userId="448d5621545efbd3" providerId="LiveId" clId="{DA19CC95-6965-4BD2-B292-31B17F084467}" dt="2019-02-25T06:38:03.624" v="655" actId="207"/>
          <ac:spMkLst>
            <pc:docMk/>
            <pc:sldMk cId="3535974272" sldId="295"/>
            <ac:spMk id="12" creationId="{45C393CC-FC8F-4996-9163-2D8BBA7EE075}"/>
          </ac:spMkLst>
        </pc:spChg>
        <pc:spChg chg="add">
          <ac:chgData name="Thắng La Quốc" userId="448d5621545efbd3" providerId="LiveId" clId="{DA19CC95-6965-4BD2-B292-31B17F084467}" dt="2019-02-25T06:16:20.002" v="308" actId="26606"/>
          <ac:spMkLst>
            <pc:docMk/>
            <pc:sldMk cId="3535974272" sldId="295"/>
            <ac:spMk id="14" creationId="{4351DFE5-F63D-4BE0-BDA9-E3EB88F01AA5}"/>
          </ac:spMkLst>
        </pc:spChg>
        <pc:graphicFrameChg chg="add mod modGraphic">
          <ac:chgData name="Thắng La Quốc" userId="448d5621545efbd3" providerId="LiveId" clId="{DA19CC95-6965-4BD2-B292-31B17F084467}" dt="2019-02-25T06:31:20.103" v="639" actId="403"/>
          <ac:graphicFrameMkLst>
            <pc:docMk/>
            <pc:sldMk cId="3535974272" sldId="295"/>
            <ac:graphicFrameMk id="6" creationId="{DE4A9F3D-BCAC-4687-8197-E86C0E360DE4}"/>
          </ac:graphicFrameMkLst>
        </pc:graphicFrameChg>
        <pc:graphicFrameChg chg="add del modGraphic">
          <ac:chgData name="Thắng La Quốc" userId="448d5621545efbd3" providerId="LiveId" clId="{DA19CC95-6965-4BD2-B292-31B17F084467}" dt="2019-02-25T06:37:17.823" v="651" actId="27309"/>
          <ac:graphicFrameMkLst>
            <pc:docMk/>
            <pc:sldMk cId="3535974272" sldId="295"/>
            <ac:graphicFrameMk id="10" creationId="{B749C4A6-05E9-4C65-9AD1-C64C745C48DB}"/>
          </ac:graphicFrameMkLst>
        </pc:graphicFrameChg>
        <pc:picChg chg="add del mod">
          <ac:chgData name="Thắng La Quốc" userId="448d5621545efbd3" providerId="LiveId" clId="{DA19CC95-6965-4BD2-B292-31B17F084467}" dt="2019-02-25T06:37:53.725" v="653" actId="27803"/>
          <ac:picMkLst>
            <pc:docMk/>
            <pc:sldMk cId="3535974272" sldId="295"/>
            <ac:picMk id="8" creationId="{45C393CC-FC8F-4996-9163-2D8BBA7EE075}"/>
          </ac:picMkLst>
        </pc:picChg>
        <pc:picChg chg="add">
          <ac:chgData name="Thắng La Quốc" userId="448d5621545efbd3" providerId="LiveId" clId="{DA19CC95-6965-4BD2-B292-31B17F084467}" dt="2019-02-25T06:16:20.002" v="308" actId="26606"/>
          <ac:picMkLst>
            <pc:docMk/>
            <pc:sldMk cId="3535974272" sldId="295"/>
            <ac:picMk id="13" creationId="{02DD2BC0-6F29-4B4F-8D61-2DCF6D2E8E73}"/>
          </ac:picMkLst>
        </pc:picChg>
      </pc:sldChg>
      <pc:sldChg chg="addSp delSp modSp add del mod setBg modAnim">
        <pc:chgData name="Thắng La Quốc" userId="448d5621545efbd3" providerId="LiveId" clId="{DA19CC95-6965-4BD2-B292-31B17F084467}" dt="2019-02-25T07:23:57.141" v="943" actId="2696"/>
        <pc:sldMkLst>
          <pc:docMk/>
          <pc:sldMk cId="1124649391" sldId="296"/>
        </pc:sldMkLst>
        <pc:spChg chg="mod">
          <ac:chgData name="Thắng La Quốc" userId="448d5621545efbd3" providerId="LiveId" clId="{DA19CC95-6965-4BD2-B292-31B17F084467}" dt="2019-02-25T07:11:24.980" v="721" actId="20577"/>
          <ac:spMkLst>
            <pc:docMk/>
            <pc:sldMk cId="1124649391" sldId="296"/>
            <ac:spMk id="2" creationId="{D2749414-6F23-46C9-9529-96CF1BB6F032}"/>
          </ac:spMkLst>
        </pc:spChg>
        <pc:spChg chg="del mod">
          <ac:chgData name="Thắng La Quốc" userId="448d5621545efbd3" providerId="LiveId" clId="{DA19CC95-6965-4BD2-B292-31B17F084467}" dt="2019-02-25T06:19:05.883" v="433" actId="26606"/>
          <ac:spMkLst>
            <pc:docMk/>
            <pc:sldMk cId="1124649391" sldId="296"/>
            <ac:spMk id="3" creationId="{CA6561A9-16ED-49B7-A4C1-C50128C33BBB}"/>
          </ac:spMkLst>
        </pc:spChg>
        <pc:spChg chg="add">
          <ac:chgData name="Thắng La Quốc" userId="448d5621545efbd3" providerId="LiveId" clId="{DA19CC95-6965-4BD2-B292-31B17F084467}" dt="2019-02-25T06:19:05.883" v="433" actId="26606"/>
          <ac:spMkLst>
            <pc:docMk/>
            <pc:sldMk cId="1124649391" sldId="296"/>
            <ac:spMk id="10" creationId="{4351DFE5-F63D-4BE0-BDA9-E3EB88F01AA5}"/>
          </ac:spMkLst>
        </pc:spChg>
        <pc:spChg chg="add del mod">
          <ac:chgData name="Thắng La Quốc" userId="448d5621545efbd3" providerId="LiveId" clId="{DA19CC95-6965-4BD2-B292-31B17F084467}" dt="2019-02-25T07:21:08.290" v="798" actId="11529"/>
          <ac:spMkLst>
            <pc:docMk/>
            <pc:sldMk cId="1124649391" sldId="296"/>
            <ac:spMk id="21" creationId="{61BF20FD-9148-4710-848F-4C006DAED2D0}"/>
          </ac:spMkLst>
        </pc:spChg>
        <pc:graphicFrameChg chg="add del mod">
          <ac:chgData name="Thắng La Quốc" userId="448d5621545efbd3" providerId="LiveId" clId="{DA19CC95-6965-4BD2-B292-31B17F084467}" dt="2019-02-25T07:21:22.992" v="799" actId="13782"/>
          <ac:graphicFrameMkLst>
            <pc:docMk/>
            <pc:sldMk cId="1124649391" sldId="296"/>
            <ac:graphicFrameMk id="5" creationId="{E1DCF3A0-0CF5-4955-9C00-3D012929EF2F}"/>
          </ac:graphicFrameMkLst>
        </pc:graphicFrameChg>
        <pc:picChg chg="add mod">
          <ac:chgData name="Thắng La Quốc" userId="448d5621545efbd3" providerId="LiveId" clId="{DA19CC95-6965-4BD2-B292-31B17F084467}" dt="2019-02-25T06:34:58.519" v="645"/>
          <ac:picMkLst>
            <pc:docMk/>
            <pc:sldMk cId="1124649391" sldId="296"/>
            <ac:picMk id="6" creationId="{F39C220E-4164-4848-93C8-4196F0859304}"/>
          </ac:picMkLst>
        </pc:picChg>
        <pc:picChg chg="add del mod">
          <ac:chgData name="Thắng La Quốc" userId="448d5621545efbd3" providerId="LiveId" clId="{DA19CC95-6965-4BD2-B292-31B17F084467}" dt="2019-02-25T07:19:43.655" v="793" actId="478"/>
          <ac:picMkLst>
            <pc:docMk/>
            <pc:sldMk cId="1124649391" sldId="296"/>
            <ac:picMk id="8" creationId="{6EF8FCE6-8B1F-4A3A-A7F3-6E0E3454116B}"/>
          </ac:picMkLst>
        </pc:picChg>
        <pc:picChg chg="add del mod">
          <ac:chgData name="Thắng La Quốc" userId="448d5621545efbd3" providerId="LiveId" clId="{DA19CC95-6965-4BD2-B292-31B17F084467}" dt="2019-02-25T07:19:45.342" v="794" actId="478"/>
          <ac:picMkLst>
            <pc:docMk/>
            <pc:sldMk cId="1124649391" sldId="296"/>
            <ac:picMk id="11" creationId="{2B3B48D7-15BE-4339-AC4C-3311C326B913}"/>
          </ac:picMkLst>
        </pc:picChg>
        <pc:picChg chg="add">
          <ac:chgData name="Thắng La Quốc" userId="448d5621545efbd3" providerId="LiveId" clId="{DA19CC95-6965-4BD2-B292-31B17F084467}" dt="2019-02-25T06:19:05.883" v="433" actId="26606"/>
          <ac:picMkLst>
            <pc:docMk/>
            <pc:sldMk cId="1124649391" sldId="296"/>
            <ac:picMk id="12" creationId="{02DD2BC0-6F29-4B4F-8D61-2DCF6D2E8E73}"/>
          </ac:picMkLst>
        </pc:picChg>
        <pc:picChg chg="add del mod">
          <ac:chgData name="Thắng La Quốc" userId="448d5621545efbd3" providerId="LiveId" clId="{DA19CC95-6965-4BD2-B292-31B17F084467}" dt="2019-02-25T07:19:47.311" v="795" actId="478"/>
          <ac:picMkLst>
            <pc:docMk/>
            <pc:sldMk cId="1124649391" sldId="296"/>
            <ac:picMk id="14" creationId="{895C93AC-D370-41F6-B29E-998E3687DC02}"/>
          </ac:picMkLst>
        </pc:picChg>
        <pc:picChg chg="add del mod">
          <ac:chgData name="Thắng La Quốc" userId="448d5621545efbd3" providerId="LiveId" clId="{DA19CC95-6965-4BD2-B292-31B17F084467}" dt="2019-02-25T07:19:49.342" v="796" actId="478"/>
          <ac:picMkLst>
            <pc:docMk/>
            <pc:sldMk cId="1124649391" sldId="296"/>
            <ac:picMk id="16" creationId="{6CBA1B71-3C9B-45FC-BDC8-B0BC6E166843}"/>
          </ac:picMkLst>
        </pc:picChg>
        <pc:picChg chg="add mod ord">
          <ac:chgData name="Thắng La Quốc" userId="448d5621545efbd3" providerId="LiveId" clId="{DA19CC95-6965-4BD2-B292-31B17F084467}" dt="2019-02-25T07:19:24.344" v="789" actId="167"/>
          <ac:picMkLst>
            <pc:docMk/>
            <pc:sldMk cId="1124649391" sldId="296"/>
            <ac:picMk id="18" creationId="{EFF04747-D922-4125-A7B2-65E0999EF194}"/>
          </ac:picMkLst>
        </pc:picChg>
        <pc:picChg chg="add mod ord">
          <ac:chgData name="Thắng La Quốc" userId="448d5621545efbd3" providerId="LiveId" clId="{DA19CC95-6965-4BD2-B292-31B17F084467}" dt="2019-02-25T07:19:21.594" v="788" actId="167"/>
          <ac:picMkLst>
            <pc:docMk/>
            <pc:sldMk cId="1124649391" sldId="296"/>
            <ac:picMk id="20" creationId="{362FE5CC-C8E4-47A4-BFE6-8E383635C9AD}"/>
          </ac:picMkLst>
        </pc:picChg>
      </pc:sldChg>
      <pc:sldChg chg="addSp delSp modSp add del mod setBg modAnim">
        <pc:chgData name="Thắng La Quốc" userId="448d5621545efbd3" providerId="LiveId" clId="{DA19CC95-6965-4BD2-B292-31B17F084467}" dt="2019-02-25T05:45:26.860" v="215" actId="2696"/>
        <pc:sldMkLst>
          <pc:docMk/>
          <pc:sldMk cId="2390862278" sldId="296"/>
        </pc:sldMkLst>
        <pc:spChg chg="del">
          <ac:chgData name="Thắng La Quốc" userId="448d5621545efbd3" providerId="LiveId" clId="{DA19CC95-6965-4BD2-B292-31B17F084467}" dt="2019-02-25T05:37:55.639" v="178"/>
          <ac:spMkLst>
            <pc:docMk/>
            <pc:sldMk cId="2390862278" sldId="296"/>
            <ac:spMk id="2" creationId="{4E3A91BE-1AC1-4728-9DF4-95E127DEC542}"/>
          </ac:spMkLst>
        </pc:spChg>
        <pc:spChg chg="del">
          <ac:chgData name="Thắng La Quốc" userId="448d5621545efbd3" providerId="LiveId" clId="{DA19CC95-6965-4BD2-B292-31B17F084467}" dt="2019-02-25T05:37:55.639" v="178"/>
          <ac:spMkLst>
            <pc:docMk/>
            <pc:sldMk cId="2390862278" sldId="296"/>
            <ac:spMk id="3" creationId="{0DD6CDAA-1105-4696-AC08-DCE52550DB57}"/>
          </ac:spMkLst>
        </pc:spChg>
        <pc:spChg chg="add del mod">
          <ac:chgData name="Thắng La Quốc" userId="448d5621545efbd3" providerId="LiveId" clId="{DA19CC95-6965-4BD2-B292-31B17F084467}" dt="2019-02-25T05:37:58.530" v="179" actId="478"/>
          <ac:spMkLst>
            <pc:docMk/>
            <pc:sldMk cId="2390862278" sldId="296"/>
            <ac:spMk id="4" creationId="{2AE984E2-A26D-4104-A32C-E529D259280C}"/>
          </ac:spMkLst>
        </pc:spChg>
        <pc:spChg chg="add del mod">
          <ac:chgData name="Thắng La Quốc" userId="448d5621545efbd3" providerId="LiveId" clId="{DA19CC95-6965-4BD2-B292-31B17F084467}" dt="2019-02-25T05:38:05.293" v="180" actId="931"/>
          <ac:spMkLst>
            <pc:docMk/>
            <pc:sldMk cId="2390862278" sldId="296"/>
            <ac:spMk id="5" creationId="{28C3C346-F89A-4C26-876A-50876856A183}"/>
          </ac:spMkLst>
        </pc:spChg>
        <pc:spChg chg="add del">
          <ac:chgData name="Thắng La Quốc" userId="448d5621545efbd3" providerId="LiveId" clId="{DA19CC95-6965-4BD2-B292-31B17F084467}" dt="2019-02-25T05:39:17.686" v="189"/>
          <ac:spMkLst>
            <pc:docMk/>
            <pc:sldMk cId="2390862278" sldId="296"/>
            <ac:spMk id="8" creationId="{03F08E2B-CF43-4C29-AF04-36C2D4F5847D}"/>
          </ac:spMkLst>
        </pc:spChg>
        <pc:spChg chg="add del">
          <ac:chgData name="Thắng La Quốc" userId="448d5621545efbd3" providerId="LiveId" clId="{DA19CC95-6965-4BD2-B292-31B17F084467}" dt="2019-02-25T05:39:17.686" v="189"/>
          <ac:spMkLst>
            <pc:docMk/>
            <pc:sldMk cId="2390862278" sldId="296"/>
            <ac:spMk id="10" creationId="{62FD0E5F-03FF-4275-924D-BFB593838A45}"/>
          </ac:spMkLst>
        </pc:spChg>
        <pc:spChg chg="add del">
          <ac:chgData name="Thắng La Quốc" userId="448d5621545efbd3" providerId="LiveId" clId="{DA19CC95-6965-4BD2-B292-31B17F084467}" dt="2019-02-25T05:39:17.686" v="189"/>
          <ac:spMkLst>
            <pc:docMk/>
            <pc:sldMk cId="2390862278" sldId="296"/>
            <ac:spMk id="11" creationId="{078B5A40-64B6-4791-91FE-FAB7C54F977B}"/>
          </ac:spMkLst>
        </pc:spChg>
        <pc:spChg chg="add del">
          <ac:chgData name="Thắng La Quốc" userId="448d5621545efbd3" providerId="LiveId" clId="{DA19CC95-6965-4BD2-B292-31B17F084467}" dt="2019-02-25T05:39:17.686" v="189"/>
          <ac:spMkLst>
            <pc:docMk/>
            <pc:sldMk cId="2390862278" sldId="296"/>
            <ac:spMk id="12" creationId="{2EE1E689-2F64-44AB-9AEE-220062339688}"/>
          </ac:spMkLst>
        </pc:spChg>
        <pc:spChg chg="add del">
          <ac:chgData name="Thắng La Quốc" userId="448d5621545efbd3" providerId="LiveId" clId="{DA19CC95-6965-4BD2-B292-31B17F084467}" dt="2019-02-25T05:39:17.686" v="189"/>
          <ac:spMkLst>
            <pc:docMk/>
            <pc:sldMk cId="2390862278" sldId="296"/>
            <ac:spMk id="13" creationId="{1C02049E-9BCB-48BF-A83E-40C1EE3196F0}"/>
          </ac:spMkLst>
        </pc:spChg>
        <pc:spChg chg="add del mod">
          <ac:chgData name="Thắng La Quốc" userId="448d5621545efbd3" providerId="LiveId" clId="{DA19CC95-6965-4BD2-B292-31B17F084467}" dt="2019-02-25T05:39:15.168" v="188" actId="478"/>
          <ac:spMkLst>
            <pc:docMk/>
            <pc:sldMk cId="2390862278" sldId="296"/>
            <ac:spMk id="15" creationId="{DB4903B9-D130-4F38-A8CE-F84D984F774F}"/>
          </ac:spMkLst>
        </pc:spChg>
        <pc:spChg chg="add del">
          <ac:chgData name="Thắng La Quốc" userId="448d5621545efbd3" providerId="LiveId" clId="{DA19CC95-6965-4BD2-B292-31B17F084467}" dt="2019-02-25T05:39:26.202" v="191"/>
          <ac:spMkLst>
            <pc:docMk/>
            <pc:sldMk cId="2390862278" sldId="296"/>
            <ac:spMk id="16" creationId="{9C4F6954-0757-4955-8D14-42F0BA2847E8}"/>
          </ac:spMkLst>
        </pc:spChg>
        <pc:spChg chg="add del">
          <ac:chgData name="Thắng La Quốc" userId="448d5621545efbd3" providerId="LiveId" clId="{DA19CC95-6965-4BD2-B292-31B17F084467}" dt="2019-02-25T05:39:26.202" v="191"/>
          <ac:spMkLst>
            <pc:docMk/>
            <pc:sldMk cId="2390862278" sldId="296"/>
            <ac:spMk id="18" creationId="{70BBB555-831E-4B11-BBB5-ED525E14D9CA}"/>
          </ac:spMkLst>
        </pc:spChg>
        <pc:spChg chg="add del">
          <ac:chgData name="Thắng La Quốc" userId="448d5621545efbd3" providerId="LiveId" clId="{DA19CC95-6965-4BD2-B292-31B17F084467}" dt="2019-02-25T05:39:26.202" v="191"/>
          <ac:spMkLst>
            <pc:docMk/>
            <pc:sldMk cId="2390862278" sldId="296"/>
            <ac:spMk id="19" creationId="{FD4062C1-9A04-41FD-8AF4-22E761106329}"/>
          </ac:spMkLst>
        </pc:spChg>
        <pc:spChg chg="add del">
          <ac:chgData name="Thắng La Quốc" userId="448d5621545efbd3" providerId="LiveId" clId="{DA19CC95-6965-4BD2-B292-31B17F084467}" dt="2019-02-25T05:39:26.202" v="191"/>
          <ac:spMkLst>
            <pc:docMk/>
            <pc:sldMk cId="2390862278" sldId="296"/>
            <ac:spMk id="20" creationId="{4FF4C38F-4BFC-4B9A-8044-E0DED7C3815F}"/>
          </ac:spMkLst>
        </pc:spChg>
        <pc:spChg chg="add del">
          <ac:chgData name="Thắng La Quốc" userId="448d5621545efbd3" providerId="LiveId" clId="{DA19CC95-6965-4BD2-B292-31B17F084467}" dt="2019-02-25T05:39:26.202" v="191"/>
          <ac:spMkLst>
            <pc:docMk/>
            <pc:sldMk cId="2390862278" sldId="296"/>
            <ac:spMk id="21" creationId="{EF92113E-C8F5-44FB-9533-5D99AC316425}"/>
          </ac:spMkLst>
        </pc:spChg>
        <pc:spChg chg="add mod">
          <ac:chgData name="Thắng La Quốc" userId="448d5621545efbd3" providerId="LiveId" clId="{DA19CC95-6965-4BD2-B292-31B17F084467}" dt="2019-02-25T05:40:46.780" v="205" actId="1076"/>
          <ac:spMkLst>
            <pc:docMk/>
            <pc:sldMk cId="2390862278" sldId="296"/>
            <ac:spMk id="22" creationId="{500AB656-61CD-42A9-AF97-385F5835F45D}"/>
          </ac:spMkLst>
        </pc:spChg>
        <pc:spChg chg="add mod">
          <ac:chgData name="Thắng La Quốc" userId="448d5621545efbd3" providerId="LiveId" clId="{DA19CC95-6965-4BD2-B292-31B17F084467}" dt="2019-02-25T05:41:18.356" v="210" actId="1076"/>
          <ac:spMkLst>
            <pc:docMk/>
            <pc:sldMk cId="2390862278" sldId="296"/>
            <ac:spMk id="23" creationId="{84E441A5-1903-41C9-B631-16324C8FC924}"/>
          </ac:spMkLst>
        </pc:spChg>
        <pc:spChg chg="add mod">
          <ac:chgData name="Thắng La Quốc" userId="448d5621545efbd3" providerId="LiveId" clId="{DA19CC95-6965-4BD2-B292-31B17F084467}" dt="2019-02-25T05:41:34.401" v="213" actId="1076"/>
          <ac:spMkLst>
            <pc:docMk/>
            <pc:sldMk cId="2390862278" sldId="296"/>
            <ac:spMk id="24" creationId="{B3BEECC3-F83C-493D-B22F-42AC84F5CFFA}"/>
          </ac:spMkLst>
        </pc:spChg>
        <pc:spChg chg="add mod">
          <ac:chgData name="Thắng La Quốc" userId="448d5621545efbd3" providerId="LiveId" clId="{DA19CC95-6965-4BD2-B292-31B17F084467}" dt="2019-02-25T05:41:39.169" v="214" actId="1076"/>
          <ac:spMkLst>
            <pc:docMk/>
            <pc:sldMk cId="2390862278" sldId="296"/>
            <ac:spMk id="25" creationId="{A27DE8BD-A0D8-425B-B34B-23DA0549E4C7}"/>
          </ac:spMkLst>
        </pc:spChg>
        <pc:picChg chg="add del mod">
          <ac:chgData name="Thắng La Quốc" userId="448d5621545efbd3" providerId="LiveId" clId="{DA19CC95-6965-4BD2-B292-31B17F084467}" dt="2019-02-25T05:39:15.168" v="188" actId="478"/>
          <ac:picMkLst>
            <pc:docMk/>
            <pc:sldMk cId="2390862278" sldId="296"/>
            <ac:picMk id="7" creationId="{A3D04CE5-CE30-4C95-9880-8019E226077B}"/>
          </ac:picMkLst>
        </pc:picChg>
        <pc:picChg chg="add del">
          <ac:chgData name="Thắng La Quốc" userId="448d5621545efbd3" providerId="LiveId" clId="{DA19CC95-6965-4BD2-B292-31B17F084467}" dt="2019-02-25T05:39:17.686" v="189"/>
          <ac:picMkLst>
            <pc:docMk/>
            <pc:sldMk cId="2390862278" sldId="296"/>
            <ac:picMk id="9" creationId="{5FBA4AAD-5E7C-4454-A5D3-24B67A731277}"/>
          </ac:picMkLst>
        </pc:picChg>
        <pc:picChg chg="add del">
          <ac:chgData name="Thắng La Quốc" userId="448d5621545efbd3" providerId="LiveId" clId="{DA19CC95-6965-4BD2-B292-31B17F084467}" dt="2019-02-25T05:39:26.202" v="191"/>
          <ac:picMkLst>
            <pc:docMk/>
            <pc:sldMk cId="2390862278" sldId="296"/>
            <ac:picMk id="17" creationId="{CF1FDE6F-7385-464E-A062-36468813E4B7}"/>
          </ac:picMkLst>
        </pc:picChg>
      </pc:sldChg>
      <pc:sldChg chg="add del">
        <pc:chgData name="Thắng La Quốc" userId="448d5621545efbd3" providerId="LiveId" clId="{DA19CC95-6965-4BD2-B292-31B17F084467}" dt="2019-02-25T05:31:07.678" v="174" actId="2696"/>
        <pc:sldMkLst>
          <pc:docMk/>
          <pc:sldMk cId="4127668105" sldId="296"/>
        </pc:sldMkLst>
      </pc:sldChg>
      <pc:sldChg chg="addSp delSp modSp add del mod setBg modAnim">
        <pc:chgData name="Thắng La Quốc" userId="448d5621545efbd3" providerId="LiveId" clId="{DA19CC95-6965-4BD2-B292-31B17F084467}" dt="2019-02-25T08:07:45.748" v="1195" actId="2696"/>
        <pc:sldMkLst>
          <pc:docMk/>
          <pc:sldMk cId="3758975033" sldId="297"/>
        </pc:sldMkLst>
        <pc:spChg chg="mod">
          <ac:chgData name="Thắng La Quốc" userId="448d5621545efbd3" providerId="LiveId" clId="{DA19CC95-6965-4BD2-B292-31B17F084467}" dt="2019-02-25T07:44:05.377" v="1100" actId="2711"/>
          <ac:spMkLst>
            <pc:docMk/>
            <pc:sldMk cId="3758975033" sldId="297"/>
            <ac:spMk id="2" creationId="{81213849-91E8-4251-939A-CE624DD3F947}"/>
          </ac:spMkLst>
        </pc:spChg>
        <pc:spChg chg="add del mod">
          <ac:chgData name="Thắng La Quốc" userId="448d5621545efbd3" providerId="LiveId" clId="{DA19CC95-6965-4BD2-B292-31B17F084467}" dt="2019-02-25T06:26:54.511" v="594" actId="26606"/>
          <ac:spMkLst>
            <pc:docMk/>
            <pc:sldMk cId="3758975033" sldId="297"/>
            <ac:spMk id="3" creationId="{A7914F40-A29A-48CC-8588-137F859B1983}"/>
          </ac:spMkLst>
        </pc:spChg>
        <pc:spChg chg="add">
          <ac:chgData name="Thắng La Quốc" userId="448d5621545efbd3" providerId="LiveId" clId="{DA19CC95-6965-4BD2-B292-31B17F084467}" dt="2019-02-25T06:26:54.511" v="594" actId="26606"/>
          <ac:spMkLst>
            <pc:docMk/>
            <pc:sldMk cId="3758975033" sldId="297"/>
            <ac:spMk id="6" creationId="{4351DFE5-F63D-4BE0-BDA9-E3EB88F01AA5}"/>
          </ac:spMkLst>
        </pc:spChg>
        <pc:spChg chg="add del">
          <ac:chgData name="Thắng La Quốc" userId="448d5621545efbd3" providerId="LiveId" clId="{DA19CC95-6965-4BD2-B292-31B17F084467}" dt="2019-02-25T06:26:40.122" v="593" actId="26606"/>
          <ac:spMkLst>
            <pc:docMk/>
            <pc:sldMk cId="3758975033" sldId="297"/>
            <ac:spMk id="10" creationId="{DB66F6E8-4D4A-4907-940A-774703A2D0FE}"/>
          </ac:spMkLst>
        </pc:spChg>
        <pc:spChg chg="add del">
          <ac:chgData name="Thắng La Quốc" userId="448d5621545efbd3" providerId="LiveId" clId="{DA19CC95-6965-4BD2-B292-31B17F084467}" dt="2019-02-25T06:26:40.122" v="593" actId="26606"/>
          <ac:spMkLst>
            <pc:docMk/>
            <pc:sldMk cId="3758975033" sldId="297"/>
            <ac:spMk id="12" creationId="{8F1F5A56-E82B-4FD5-9025-B72896FFBB6D}"/>
          </ac:spMkLst>
        </pc:spChg>
        <pc:graphicFrameChg chg="add del mod">
          <ac:chgData name="Thắng La Quốc" userId="448d5621545efbd3" providerId="LiveId" clId="{DA19CC95-6965-4BD2-B292-31B17F084467}" dt="2019-02-25T06:26:40.122" v="593" actId="26606"/>
          <ac:graphicFrameMkLst>
            <pc:docMk/>
            <pc:sldMk cId="3758975033" sldId="297"/>
            <ac:graphicFrameMk id="5" creationId="{A7D256AF-FB1E-4C53-A699-C243214BA702}"/>
          </ac:graphicFrameMkLst>
        </pc:graphicFrameChg>
        <pc:graphicFrameChg chg="add mod">
          <ac:chgData name="Thắng La Quốc" userId="448d5621545efbd3" providerId="LiveId" clId="{DA19CC95-6965-4BD2-B292-31B17F084467}" dt="2019-02-25T06:29:31.360" v="636" actId="207"/>
          <ac:graphicFrameMkLst>
            <pc:docMk/>
            <pc:sldMk cId="3758975033" sldId="297"/>
            <ac:graphicFrameMk id="8" creationId="{8B79BB0A-393C-4D1B-8D06-2228AEC5D6E2}"/>
          </ac:graphicFrameMkLst>
        </pc:graphicFrameChg>
        <pc:picChg chg="add">
          <ac:chgData name="Thắng La Quốc" userId="448d5621545efbd3" providerId="LiveId" clId="{DA19CC95-6965-4BD2-B292-31B17F084467}" dt="2019-02-25T06:26:54.511" v="594" actId="26606"/>
          <ac:picMkLst>
            <pc:docMk/>
            <pc:sldMk cId="3758975033" sldId="297"/>
            <ac:picMk id="7" creationId="{02DD2BC0-6F29-4B4F-8D61-2DCF6D2E8E73}"/>
          </ac:picMkLst>
        </pc:picChg>
        <pc:picChg chg="add mod">
          <ac:chgData name="Thắng La Quốc" userId="448d5621545efbd3" providerId="LiveId" clId="{DA19CC95-6965-4BD2-B292-31B17F084467}" dt="2019-02-25T08:00:24.658" v="1116" actId="1076"/>
          <ac:picMkLst>
            <pc:docMk/>
            <pc:sldMk cId="3758975033" sldId="297"/>
            <ac:picMk id="11" creationId="{1312901D-78DA-4BD0-A8AF-C87F4A92EFE7}"/>
          </ac:picMkLst>
        </pc:picChg>
        <pc:picChg chg="add">
          <ac:chgData name="Thắng La Quốc" userId="448d5621545efbd3" providerId="LiveId" clId="{DA19CC95-6965-4BD2-B292-31B17F084467}" dt="2019-02-25T08:00:04.519" v="1110"/>
          <ac:picMkLst>
            <pc:docMk/>
            <pc:sldMk cId="3758975033" sldId="297"/>
            <ac:picMk id="13" creationId="{72BAB058-9354-4249-993D-D24F4030C103}"/>
          </ac:picMkLst>
        </pc:picChg>
        <pc:picChg chg="add">
          <ac:chgData name="Thắng La Quốc" userId="448d5621545efbd3" providerId="LiveId" clId="{DA19CC95-6965-4BD2-B292-31B17F084467}" dt="2019-02-25T08:00:04.519" v="1110"/>
          <ac:picMkLst>
            <pc:docMk/>
            <pc:sldMk cId="3758975033" sldId="297"/>
            <ac:picMk id="14" creationId="{BC84B532-D1A9-48A2-963F-325EC2B63565}"/>
          </ac:picMkLst>
        </pc:picChg>
        <pc:picChg chg="add mod">
          <ac:chgData name="Thắng La Quốc" userId="448d5621545efbd3" providerId="LiveId" clId="{DA19CC95-6965-4BD2-B292-31B17F084467}" dt="2019-02-25T08:00:22.783" v="1115" actId="1076"/>
          <ac:picMkLst>
            <pc:docMk/>
            <pc:sldMk cId="3758975033" sldId="297"/>
            <ac:picMk id="15" creationId="{C13C9B45-5A78-4D03-B41E-E2FED3136F23}"/>
          </ac:picMkLst>
        </pc:picChg>
      </pc:sldChg>
      <pc:sldChg chg="addSp delSp modSp add mod setBg">
        <pc:chgData name="Thắng La Quốc" userId="448d5621545efbd3" providerId="LiveId" clId="{DA19CC95-6965-4BD2-B292-31B17F084467}" dt="2019-02-25T08:39:10.839" v="1667" actId="20577"/>
        <pc:sldMkLst>
          <pc:docMk/>
          <pc:sldMk cId="3724008563" sldId="298"/>
        </pc:sldMkLst>
        <pc:spChg chg="mod">
          <ac:chgData name="Thắng La Quốc" userId="448d5621545efbd3" providerId="LiveId" clId="{DA19CC95-6965-4BD2-B292-31B17F084467}" dt="2019-02-25T08:39:10.839" v="1667" actId="20577"/>
          <ac:spMkLst>
            <pc:docMk/>
            <pc:sldMk cId="3724008563" sldId="298"/>
            <ac:spMk id="2" creationId="{9B9B69E5-C439-4D1B-BD16-FF65CDD1BDB3}"/>
          </ac:spMkLst>
        </pc:spChg>
        <pc:spChg chg="del mod">
          <ac:chgData name="Thắng La Quốc" userId="448d5621545efbd3" providerId="LiveId" clId="{DA19CC95-6965-4BD2-B292-31B17F084467}" dt="2019-02-25T08:11:50.975" v="1212" actId="478"/>
          <ac:spMkLst>
            <pc:docMk/>
            <pc:sldMk cId="3724008563" sldId="298"/>
            <ac:spMk id="3" creationId="{F79F382A-7E77-41A5-9B48-E00894D57741}"/>
          </ac:spMkLst>
        </pc:spChg>
        <pc:spChg chg="add mod">
          <ac:chgData name="Thắng La Quốc" userId="448d5621545efbd3" providerId="LiveId" clId="{DA19CC95-6965-4BD2-B292-31B17F084467}" dt="2019-02-25T08:36:42.389" v="1483" actId="2085"/>
          <ac:spMkLst>
            <pc:docMk/>
            <pc:sldMk cId="3724008563" sldId="298"/>
            <ac:spMk id="4" creationId="{580166C1-D477-4797-B0A1-975F533EC4EE}"/>
          </ac:spMkLst>
        </pc:spChg>
        <pc:spChg chg="add del">
          <ac:chgData name="Thắng La Quốc" userId="448d5621545efbd3" providerId="LiveId" clId="{DA19CC95-6965-4BD2-B292-31B17F084467}" dt="2019-02-25T08:20:39.874" v="1466"/>
          <ac:spMkLst>
            <pc:docMk/>
            <pc:sldMk cId="3724008563" sldId="298"/>
            <ac:spMk id="7" creationId="{990D905E-62C5-4AA6-B5E3-4E8BA7A92FD2}"/>
          </ac:spMkLst>
        </pc:spChg>
        <pc:spChg chg="add">
          <ac:chgData name="Thắng La Quốc" userId="448d5621545efbd3" providerId="LiveId" clId="{DA19CC95-6965-4BD2-B292-31B17F084467}" dt="2019-02-25T08:11:46.069" v="1211" actId="26606"/>
          <ac:spMkLst>
            <pc:docMk/>
            <pc:sldMk cId="3724008563" sldId="298"/>
            <ac:spMk id="8" creationId="{4351DFE5-F63D-4BE0-BDA9-E3EB88F01AA5}"/>
          </ac:spMkLst>
        </pc:spChg>
        <pc:spChg chg="add del">
          <ac:chgData name="Thắng La Quốc" userId="448d5621545efbd3" providerId="LiveId" clId="{DA19CC95-6965-4BD2-B292-31B17F084467}" dt="2019-02-25T08:21:12.708" v="1479"/>
          <ac:spMkLst>
            <pc:docMk/>
            <pc:sldMk cId="3724008563" sldId="298"/>
            <ac:spMk id="9" creationId="{8070F5E3-4E7C-41A6-B203-C6DB1D2FC52D}"/>
          </ac:spMkLst>
        </pc:spChg>
        <pc:spChg chg="add mod">
          <ac:chgData name="Thắng La Quốc" userId="448d5621545efbd3" providerId="LiveId" clId="{DA19CC95-6965-4BD2-B292-31B17F084467}" dt="2019-02-25T08:37:42.179" v="1627" actId="14100"/>
          <ac:spMkLst>
            <pc:docMk/>
            <pc:sldMk cId="3724008563" sldId="298"/>
            <ac:spMk id="11" creationId="{6853D989-291B-426C-A9C1-F77D1F68B3C1}"/>
          </ac:spMkLst>
        </pc:spChg>
        <pc:spChg chg="add mod">
          <ac:chgData name="Thắng La Quốc" userId="448d5621545efbd3" providerId="LiveId" clId="{DA19CC95-6965-4BD2-B292-31B17F084467}" dt="2019-02-25T08:38:46.123" v="1651" actId="14100"/>
          <ac:spMkLst>
            <pc:docMk/>
            <pc:sldMk cId="3724008563" sldId="298"/>
            <ac:spMk id="12" creationId="{8E1607B4-0691-472B-BDAB-30A1F447AE3F}"/>
          </ac:spMkLst>
        </pc:spChg>
        <pc:spChg chg="add mod">
          <ac:chgData name="Thắng La Quốc" userId="448d5621545efbd3" providerId="LiveId" clId="{DA19CC95-6965-4BD2-B292-31B17F084467}" dt="2019-02-25T08:38:53.466" v="1653" actId="1076"/>
          <ac:spMkLst>
            <pc:docMk/>
            <pc:sldMk cId="3724008563" sldId="298"/>
            <ac:spMk id="13" creationId="{A5151D73-E7D0-42C1-8EAC-6DA6058434B4}"/>
          </ac:spMkLst>
        </pc:spChg>
        <pc:picChg chg="add">
          <ac:chgData name="Thắng La Quốc" userId="448d5621545efbd3" providerId="LiveId" clId="{DA19CC95-6965-4BD2-B292-31B17F084467}" dt="2019-02-25T08:11:46.069" v="1211" actId="26606"/>
          <ac:picMkLst>
            <pc:docMk/>
            <pc:sldMk cId="3724008563" sldId="298"/>
            <ac:picMk id="10" creationId="{3AA16612-ACD2-4A16-8F2B-4514FD6BF28F}"/>
          </ac:picMkLst>
        </pc:picChg>
      </pc:sldChg>
      <pc:sldChg chg="modSp add">
        <pc:chgData name="Thắng La Quốc" userId="448d5621545efbd3" providerId="LiveId" clId="{DA19CC95-6965-4BD2-B292-31B17F084467}" dt="2019-02-25T06:28:47.207" v="631" actId="20577"/>
        <pc:sldMkLst>
          <pc:docMk/>
          <pc:sldMk cId="3322473769" sldId="299"/>
        </pc:sldMkLst>
        <pc:spChg chg="mod">
          <ac:chgData name="Thắng La Quốc" userId="448d5621545efbd3" providerId="LiveId" clId="{DA19CC95-6965-4BD2-B292-31B17F084467}" dt="2019-02-25T06:28:47.207" v="631" actId="20577"/>
          <ac:spMkLst>
            <pc:docMk/>
            <pc:sldMk cId="3322473769" sldId="299"/>
            <ac:spMk id="2" creationId="{5B63F69B-6383-41FC-BC21-2D972E3AF47F}"/>
          </ac:spMkLst>
        </pc:spChg>
      </pc:sldChg>
      <pc:sldChg chg="modSp add">
        <pc:chgData name="Thắng La Quốc" userId="448d5621545efbd3" providerId="LiveId" clId="{DA19CC95-6965-4BD2-B292-31B17F084467}" dt="2019-02-25T06:28:43.035" v="629" actId="20577"/>
        <pc:sldMkLst>
          <pc:docMk/>
          <pc:sldMk cId="3049265159" sldId="300"/>
        </pc:sldMkLst>
        <pc:spChg chg="mod">
          <ac:chgData name="Thắng La Quốc" userId="448d5621545efbd3" providerId="LiveId" clId="{DA19CC95-6965-4BD2-B292-31B17F084467}" dt="2019-02-25T06:28:43.035" v="629" actId="20577"/>
          <ac:spMkLst>
            <pc:docMk/>
            <pc:sldMk cId="3049265159" sldId="300"/>
            <ac:spMk id="2" creationId="{8B5961FA-1EE9-4488-B353-8E14B6714046}"/>
          </ac:spMkLst>
        </pc:spChg>
      </pc:sldChg>
      <pc:sldChg chg="addSp delSp modSp add modTransition modAnim">
        <pc:chgData name="Thắng La Quốc" userId="448d5621545efbd3" providerId="LiveId" clId="{DA19CC95-6965-4BD2-B292-31B17F084467}" dt="2019-02-25T07:58:41.833" v="1108"/>
        <pc:sldMkLst>
          <pc:docMk/>
          <pc:sldMk cId="3046895839" sldId="301"/>
        </pc:sldMkLst>
        <pc:spChg chg="mod">
          <ac:chgData name="Thắng La Quốc" userId="448d5621545efbd3" providerId="LiveId" clId="{DA19CC95-6965-4BD2-B292-31B17F084467}" dt="2019-02-25T07:43:54.863" v="1096" actId="2711"/>
          <ac:spMkLst>
            <pc:docMk/>
            <pc:sldMk cId="3046895839" sldId="301"/>
            <ac:spMk id="2" creationId="{D2749414-6F23-46C9-9529-96CF1BB6F032}"/>
          </ac:spMkLst>
        </pc:spChg>
        <pc:spChg chg="add del mod">
          <ac:chgData name="Thắng La Quốc" userId="448d5621545efbd3" providerId="LiveId" clId="{DA19CC95-6965-4BD2-B292-31B17F084467}" dt="2019-02-25T07:24:45.278" v="966" actId="478"/>
          <ac:spMkLst>
            <pc:docMk/>
            <pc:sldMk cId="3046895839" sldId="301"/>
            <ac:spMk id="3" creationId="{E3682C43-8B3C-4015-9127-EBF61EA5DBBA}"/>
          </ac:spMkLst>
        </pc:spChg>
        <pc:spChg chg="add mod">
          <ac:chgData name="Thắng La Quốc" userId="448d5621545efbd3" providerId="LiveId" clId="{DA19CC95-6965-4BD2-B292-31B17F084467}" dt="2019-02-25T07:27:47.254" v="986" actId="1076"/>
          <ac:spMkLst>
            <pc:docMk/>
            <pc:sldMk cId="3046895839" sldId="301"/>
            <ac:spMk id="4" creationId="{6B84BDD6-007F-4872-B973-DB5B716117B2}"/>
          </ac:spMkLst>
        </pc:spChg>
        <pc:spChg chg="add del mod">
          <ac:chgData name="Thắng La Quốc" userId="448d5621545efbd3" providerId="LiveId" clId="{DA19CC95-6965-4BD2-B292-31B17F084467}" dt="2019-02-25T07:47:00.217" v="1103" actId="478"/>
          <ac:spMkLst>
            <pc:docMk/>
            <pc:sldMk cId="3046895839" sldId="301"/>
            <ac:spMk id="9" creationId="{16CAFFBA-7C1A-4CAC-A011-17FBB3E5476D}"/>
          </ac:spMkLst>
        </pc:spChg>
        <pc:spChg chg="add mod">
          <ac:chgData name="Thắng La Quốc" userId="448d5621545efbd3" providerId="LiveId" clId="{DA19CC95-6965-4BD2-B292-31B17F084467}" dt="2019-02-25T07:24:29.326" v="952" actId="108"/>
          <ac:spMkLst>
            <pc:docMk/>
            <pc:sldMk cId="3046895839" sldId="301"/>
            <ac:spMk id="11" creationId="{F6880118-DED4-4E88-96AE-49C9CB942FD3}"/>
          </ac:spMkLst>
        </pc:spChg>
        <pc:spChg chg="add mod">
          <ac:chgData name="Thắng La Quốc" userId="448d5621545efbd3" providerId="LiveId" clId="{DA19CC95-6965-4BD2-B292-31B17F084467}" dt="2019-02-25T07:27:55.285" v="987" actId="1076"/>
          <ac:spMkLst>
            <pc:docMk/>
            <pc:sldMk cId="3046895839" sldId="301"/>
            <ac:spMk id="13" creationId="{6E1AC67C-BCC9-4E5D-B5D5-936E7D5BA901}"/>
          </ac:spMkLst>
        </pc:spChg>
        <pc:spChg chg="add mod">
          <ac:chgData name="Thắng La Quốc" userId="448d5621545efbd3" providerId="LiveId" clId="{DA19CC95-6965-4BD2-B292-31B17F084467}" dt="2019-02-25T07:24:35.544" v="960" actId="108"/>
          <ac:spMkLst>
            <pc:docMk/>
            <pc:sldMk cId="3046895839" sldId="301"/>
            <ac:spMk id="14" creationId="{0C81A29C-3F00-4C1F-A09B-FB4A70D60F4E}"/>
          </ac:spMkLst>
        </pc:spChg>
        <pc:spChg chg="add mod">
          <ac:chgData name="Thắng La Quốc" userId="448d5621545efbd3" providerId="LiveId" clId="{DA19CC95-6965-4BD2-B292-31B17F084467}" dt="2019-02-25T07:27:03.450" v="980" actId="1076"/>
          <ac:spMkLst>
            <pc:docMk/>
            <pc:sldMk cId="3046895839" sldId="301"/>
            <ac:spMk id="15" creationId="{B0D05DD2-3EF9-43A5-A964-6DBDAF5BCB1E}"/>
          </ac:spMkLst>
        </pc:spChg>
        <pc:graphicFrameChg chg="del">
          <ac:chgData name="Thắng La Quốc" userId="448d5621545efbd3" providerId="LiveId" clId="{DA19CC95-6965-4BD2-B292-31B17F084467}" dt="2019-02-25T07:22:05.411" v="801" actId="478"/>
          <ac:graphicFrameMkLst>
            <pc:docMk/>
            <pc:sldMk cId="3046895839" sldId="301"/>
            <ac:graphicFrameMk id="5" creationId="{E1DCF3A0-0CF5-4955-9C00-3D012929EF2F}"/>
          </ac:graphicFrameMkLst>
        </pc:graphicFrameChg>
        <pc:picChg chg="mod">
          <ac:chgData name="Thắng La Quốc" userId="448d5621545efbd3" providerId="LiveId" clId="{DA19CC95-6965-4BD2-B292-31B17F084467}" dt="2019-02-25T07:41:56.449" v="1086" actId="1076"/>
          <ac:picMkLst>
            <pc:docMk/>
            <pc:sldMk cId="3046895839" sldId="301"/>
            <ac:picMk id="6" creationId="{F39C220E-4164-4848-93C8-4196F0859304}"/>
          </ac:picMkLst>
        </pc:picChg>
        <pc:picChg chg="add mod">
          <ac:chgData name="Thắng La Quốc" userId="448d5621545efbd3" providerId="LiveId" clId="{DA19CC95-6965-4BD2-B292-31B17F084467}" dt="2019-02-25T07:47:31.658" v="1104"/>
          <ac:picMkLst>
            <pc:docMk/>
            <pc:sldMk cId="3046895839" sldId="301"/>
            <ac:picMk id="8" creationId="{A3F4A088-C322-42B5-963D-BCE6E5B13159}"/>
          </ac:picMkLst>
        </pc:picChg>
        <pc:picChg chg="mod ord">
          <ac:chgData name="Thắng La Quốc" userId="448d5621545efbd3" providerId="LiveId" clId="{DA19CC95-6965-4BD2-B292-31B17F084467}" dt="2019-02-25T07:36:07.124" v="1064" actId="1076"/>
          <ac:picMkLst>
            <pc:docMk/>
            <pc:sldMk cId="3046895839" sldId="301"/>
            <ac:picMk id="18" creationId="{EFF04747-D922-4125-A7B2-65E0999EF194}"/>
          </ac:picMkLst>
        </pc:picChg>
        <pc:picChg chg="mod ord">
          <ac:chgData name="Thắng La Quốc" userId="448d5621545efbd3" providerId="LiveId" clId="{DA19CC95-6965-4BD2-B292-31B17F084467}" dt="2019-02-25T07:36:11.093" v="1065" actId="14100"/>
          <ac:picMkLst>
            <pc:docMk/>
            <pc:sldMk cId="3046895839" sldId="301"/>
            <ac:picMk id="20" creationId="{362FE5CC-C8E4-47A4-BFE6-8E383635C9AD}"/>
          </ac:picMkLst>
        </pc:picChg>
      </pc:sldChg>
      <pc:sldChg chg="addSp delSp modSp add modAnim">
        <pc:chgData name="Thắng La Quốc" userId="448d5621545efbd3" providerId="LiveId" clId="{DA19CC95-6965-4BD2-B292-31B17F084467}" dt="2019-02-25T08:10:49.470" v="1209"/>
        <pc:sldMkLst>
          <pc:docMk/>
          <pc:sldMk cId="803884256" sldId="302"/>
        </pc:sldMkLst>
        <pc:spChg chg="add del mod">
          <ac:chgData name="Thắng La Quốc" userId="448d5621545efbd3" providerId="LiveId" clId="{DA19CC95-6965-4BD2-B292-31B17F084467}" dt="2019-02-25T08:01:14.171" v="1124" actId="478"/>
          <ac:spMkLst>
            <pc:docMk/>
            <pc:sldMk cId="803884256" sldId="302"/>
            <ac:spMk id="3" creationId="{5614C553-3D4F-4AA3-83AB-CE5738FA4FB3}"/>
          </ac:spMkLst>
        </pc:spChg>
        <pc:spChg chg="add mod">
          <ac:chgData name="Thắng La Quốc" userId="448d5621545efbd3" providerId="LiveId" clId="{DA19CC95-6965-4BD2-B292-31B17F084467}" dt="2019-02-25T08:07:15.969" v="1188" actId="1076"/>
          <ac:spMkLst>
            <pc:docMk/>
            <pc:sldMk cId="803884256" sldId="302"/>
            <ac:spMk id="4" creationId="{4EAB7FF0-1B88-4E86-B1EF-E13FC00E6A50}"/>
          </ac:spMkLst>
        </pc:spChg>
        <pc:spChg chg="add mod">
          <ac:chgData name="Thắng La Quốc" userId="448d5621545efbd3" providerId="LiveId" clId="{DA19CC95-6965-4BD2-B292-31B17F084467}" dt="2019-02-25T08:07:32.530" v="1192" actId="2085"/>
          <ac:spMkLst>
            <pc:docMk/>
            <pc:sldMk cId="803884256" sldId="302"/>
            <ac:spMk id="12" creationId="{F01369E0-37A5-465C-A816-AABD41730317}"/>
          </ac:spMkLst>
        </pc:spChg>
        <pc:spChg chg="add mod">
          <ac:chgData name="Thắng La Quốc" userId="448d5621545efbd3" providerId="LiveId" clId="{DA19CC95-6965-4BD2-B292-31B17F084467}" dt="2019-02-25T08:07:18.234" v="1189" actId="1076"/>
          <ac:spMkLst>
            <pc:docMk/>
            <pc:sldMk cId="803884256" sldId="302"/>
            <ac:spMk id="16" creationId="{2A83610D-36AC-4E54-9D06-77B000BEC3BD}"/>
          </ac:spMkLst>
        </pc:spChg>
        <pc:spChg chg="add mod">
          <ac:chgData name="Thắng La Quốc" userId="448d5621545efbd3" providerId="LiveId" clId="{DA19CC95-6965-4BD2-B292-31B17F084467}" dt="2019-02-25T08:07:37.155" v="1193" actId="2085"/>
          <ac:spMkLst>
            <pc:docMk/>
            <pc:sldMk cId="803884256" sldId="302"/>
            <ac:spMk id="17" creationId="{9857A521-B797-4C40-A3EA-C3DF5ABCD797}"/>
          </ac:spMkLst>
        </pc:spChg>
        <pc:graphicFrameChg chg="del mod">
          <ac:chgData name="Thắng La Quốc" userId="448d5621545efbd3" providerId="LiveId" clId="{DA19CC95-6965-4BD2-B292-31B17F084467}" dt="2019-02-25T08:01:09.499" v="1123" actId="478"/>
          <ac:graphicFrameMkLst>
            <pc:docMk/>
            <pc:sldMk cId="803884256" sldId="302"/>
            <ac:graphicFrameMk id="8" creationId="{8B79BB0A-393C-4D1B-8D06-2228AEC5D6E2}"/>
          </ac:graphicFrameMkLst>
        </pc:graphicFrameChg>
        <pc:picChg chg="del">
          <ac:chgData name="Thắng La Quốc" userId="448d5621545efbd3" providerId="LiveId" clId="{DA19CC95-6965-4BD2-B292-31B17F084467}" dt="2019-02-25T08:01:02.350" v="1121" actId="478"/>
          <ac:picMkLst>
            <pc:docMk/>
            <pc:sldMk cId="803884256" sldId="302"/>
            <ac:picMk id="13" creationId="{72BAB058-9354-4249-993D-D24F4030C103}"/>
          </ac:picMkLst>
        </pc:picChg>
        <pc:picChg chg="del">
          <ac:chgData name="Thắng La Quốc" userId="448d5621545efbd3" providerId="LiveId" clId="{DA19CC95-6965-4BD2-B292-31B17F084467}" dt="2019-02-25T08:01:01.663" v="1120" actId="478"/>
          <ac:picMkLst>
            <pc:docMk/>
            <pc:sldMk cId="803884256" sldId="302"/>
            <ac:picMk id="14" creationId="{BC84B532-D1A9-48A2-963F-325EC2B63565}"/>
          </ac:picMkLst>
        </pc:picChg>
        <pc:picChg chg="add">
          <ac:chgData name="Thắng La Quốc" userId="448d5621545efbd3" providerId="LiveId" clId="{DA19CC95-6965-4BD2-B292-31B17F084467}" dt="2019-02-25T08:07:43.342" v="1194"/>
          <ac:picMkLst>
            <pc:docMk/>
            <pc:sldMk cId="803884256" sldId="302"/>
            <ac:picMk id="18" creationId="{FCD06B97-11E8-46FC-84AA-6D1A1147E275}"/>
          </ac:picMkLst>
        </pc:picChg>
        <pc:picChg chg="add">
          <ac:chgData name="Thắng La Quốc" userId="448d5621545efbd3" providerId="LiveId" clId="{DA19CC95-6965-4BD2-B292-31B17F084467}" dt="2019-02-25T08:07:43.342" v="1194"/>
          <ac:picMkLst>
            <pc:docMk/>
            <pc:sldMk cId="803884256" sldId="302"/>
            <ac:picMk id="19" creationId="{E871F6FB-5105-447C-AB35-2AB6D4D9A924}"/>
          </ac:picMkLst>
        </pc:picChg>
      </pc:sldChg>
      <pc:sldChg chg="add del">
        <pc:chgData name="Thắng La Quốc" userId="448d5621545efbd3" providerId="LiveId" clId="{DA19CC95-6965-4BD2-B292-31B17F084467}" dt="2019-02-25T08:00:54.944" v="1118"/>
        <pc:sldMkLst>
          <pc:docMk/>
          <pc:sldMk cId="2807024115" sldId="302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7756C8-6F65-4A98-86E4-65BAF1F45362}" type="doc">
      <dgm:prSet loTypeId="urn:microsoft.com/office/officeart/2008/layout/VerticalCurvedList" loCatId="list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vi-VN"/>
        </a:p>
      </dgm:t>
    </dgm:pt>
    <dgm:pt modelId="{A5140F74-FC0F-4173-A45B-1F17F7798EDF}">
      <dgm:prSet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do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chọn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4B45C05-1964-4213-BF65-D7B80629E6BC}" type="parTrans" cxnId="{83182451-809E-4237-B128-04837FF5E667}">
      <dgm:prSet/>
      <dgm:spPr/>
      <dgm:t>
        <a:bodyPr/>
        <a:lstStyle/>
        <a:p>
          <a:endParaRPr lang="en-US"/>
        </a:p>
      </dgm:t>
    </dgm:pt>
    <dgm:pt modelId="{F1E3BA75-E060-4845-86A7-9861151E37A9}" type="sibTrans" cxnId="{83182451-809E-4237-B128-04837FF5E667}">
      <dgm:prSet/>
      <dgm:spPr/>
      <dgm:t>
        <a:bodyPr/>
        <a:lstStyle/>
        <a:p>
          <a:endParaRPr lang="en-US"/>
        </a:p>
      </dgm:t>
    </dgm:pt>
    <dgm:pt modelId="{570BB6C8-4F51-47B4-B5EE-D4DEC45D5A76}">
      <dgm:prSet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Mục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tiêu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1F4F185-769F-46B5-BCD1-38CC4240E226}" type="parTrans" cxnId="{29833F28-86D4-4B5E-B561-7040661FC6FA}">
      <dgm:prSet/>
      <dgm:spPr/>
      <dgm:t>
        <a:bodyPr/>
        <a:lstStyle/>
        <a:p>
          <a:endParaRPr lang="en-US"/>
        </a:p>
      </dgm:t>
    </dgm:pt>
    <dgm:pt modelId="{A46D0CE3-E729-4EDB-B66C-D039DA9A745B}" type="sibTrans" cxnId="{29833F28-86D4-4B5E-B561-7040661FC6FA}">
      <dgm:prSet/>
      <dgm:spPr/>
      <dgm:t>
        <a:bodyPr/>
        <a:lstStyle/>
        <a:p>
          <a:endParaRPr lang="en-US"/>
        </a:p>
      </dgm:t>
    </dgm:pt>
    <dgm:pt modelId="{18F3D20D-5E3B-4811-851E-E13FC62B0DB7}">
      <dgm:prSet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Nội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dung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endParaRPr lang="en-US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2167DD9-8467-4FBE-B766-E47B4C80DFA7}" type="parTrans" cxnId="{243FE57E-63B0-409A-9BC6-F4CCC27CD189}">
      <dgm:prSet/>
      <dgm:spPr/>
      <dgm:t>
        <a:bodyPr/>
        <a:lstStyle/>
        <a:p>
          <a:endParaRPr lang="en-US"/>
        </a:p>
      </dgm:t>
    </dgm:pt>
    <dgm:pt modelId="{5B2696CE-6F5A-4EA0-ABC5-77A414DB668D}" type="sibTrans" cxnId="{243FE57E-63B0-409A-9BC6-F4CCC27CD189}">
      <dgm:prSet/>
      <dgm:spPr/>
      <dgm:t>
        <a:bodyPr/>
        <a:lstStyle/>
        <a:p>
          <a:endParaRPr lang="en-US"/>
        </a:p>
      </dgm:t>
    </dgm:pt>
    <dgm:pt modelId="{AFB77161-606F-41AD-B7B6-CFDE3A020DFD}">
      <dgm:prSet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Tổng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quan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về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endParaRPr lang="en-US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AFE1907-7839-4C73-AB52-4EB4E90008D9}" type="parTrans" cxnId="{7A038697-7487-4F70-8293-2818634DA6A8}">
      <dgm:prSet/>
      <dgm:spPr/>
      <dgm:t>
        <a:bodyPr/>
        <a:lstStyle/>
        <a:p>
          <a:endParaRPr lang="en-US"/>
        </a:p>
      </dgm:t>
    </dgm:pt>
    <dgm:pt modelId="{AF18C633-58D7-47C1-878D-633F2C764904}" type="sibTrans" cxnId="{7A038697-7487-4F70-8293-2818634DA6A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F940DC0-CA48-4A5E-A614-F89E2F9EECF0}">
      <dgm:prSet/>
      <dgm:spPr/>
      <dgm:t>
        <a:bodyPr/>
        <a:lstStyle/>
        <a:p>
          <a:r>
            <a:rPr lang="vi-VN" b="1" dirty="0">
              <a:latin typeface="Times New Roman" panose="02020603050405020304" pitchFamily="18" charset="0"/>
              <a:cs typeface="Times New Roman" panose="02020603050405020304" pitchFamily="18" charset="0"/>
            </a:rPr>
            <a:t>Kết quả đạt được</a:t>
          </a:r>
          <a:endParaRPr lang="en-US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E7BF955-4E62-4DC3-9AA0-5CA53E7B6390}" type="parTrans" cxnId="{D6686163-C584-4DE3-BEDB-3AE422F8A367}">
      <dgm:prSet/>
      <dgm:spPr/>
      <dgm:t>
        <a:bodyPr/>
        <a:lstStyle/>
        <a:p>
          <a:endParaRPr lang="en-US"/>
        </a:p>
      </dgm:t>
    </dgm:pt>
    <dgm:pt modelId="{5F5245D3-7866-4D49-8934-B29EF3167348}" type="sibTrans" cxnId="{D6686163-C584-4DE3-BEDB-3AE422F8A367}">
      <dgm:prSet/>
      <dgm:spPr/>
      <dgm:t>
        <a:bodyPr/>
        <a:lstStyle/>
        <a:p>
          <a:endParaRPr lang="en-US"/>
        </a:p>
      </dgm:t>
    </dgm:pt>
    <dgm:pt modelId="{9BEF4E96-601E-47C5-AC06-A9FA02F1FA09}" type="pres">
      <dgm:prSet presAssocID="{317756C8-6F65-4A98-86E4-65BAF1F45362}" presName="Name0" presStyleCnt="0">
        <dgm:presLayoutVars>
          <dgm:chMax val="7"/>
          <dgm:chPref val="7"/>
          <dgm:dir/>
        </dgm:presLayoutVars>
      </dgm:prSet>
      <dgm:spPr/>
    </dgm:pt>
    <dgm:pt modelId="{0B1EFE11-FCCF-45C5-917E-F505B2D4F75A}" type="pres">
      <dgm:prSet presAssocID="{317756C8-6F65-4A98-86E4-65BAF1F45362}" presName="Name1" presStyleCnt="0"/>
      <dgm:spPr/>
    </dgm:pt>
    <dgm:pt modelId="{28946881-AC64-40EF-9DD3-BBE388579CDA}" type="pres">
      <dgm:prSet presAssocID="{317756C8-6F65-4A98-86E4-65BAF1F45362}" presName="cycle" presStyleCnt="0"/>
      <dgm:spPr/>
    </dgm:pt>
    <dgm:pt modelId="{1B7E44E3-84FF-465D-B10B-45B34ADF2739}" type="pres">
      <dgm:prSet presAssocID="{317756C8-6F65-4A98-86E4-65BAF1F45362}" presName="srcNode" presStyleLbl="node1" presStyleIdx="0" presStyleCnt="5"/>
      <dgm:spPr/>
    </dgm:pt>
    <dgm:pt modelId="{63CFE1F6-4458-4018-8F0F-F3CA0600BC20}" type="pres">
      <dgm:prSet presAssocID="{317756C8-6F65-4A98-86E4-65BAF1F45362}" presName="conn" presStyleLbl="parChTrans1D2" presStyleIdx="0" presStyleCnt="1"/>
      <dgm:spPr/>
    </dgm:pt>
    <dgm:pt modelId="{AEF3F012-90A8-4E99-9487-C27DD2B93E52}" type="pres">
      <dgm:prSet presAssocID="{317756C8-6F65-4A98-86E4-65BAF1F45362}" presName="extraNode" presStyleLbl="node1" presStyleIdx="0" presStyleCnt="5"/>
      <dgm:spPr/>
    </dgm:pt>
    <dgm:pt modelId="{5BB76FB4-EA5B-438A-B643-479FA5F10618}" type="pres">
      <dgm:prSet presAssocID="{317756C8-6F65-4A98-86E4-65BAF1F45362}" presName="dstNode" presStyleLbl="node1" presStyleIdx="0" presStyleCnt="5"/>
      <dgm:spPr/>
    </dgm:pt>
    <dgm:pt modelId="{EAC3DBAB-320D-40B5-B7CB-DB2C1BF5CED3}" type="pres">
      <dgm:prSet presAssocID="{AFB77161-606F-41AD-B7B6-CFDE3A020DFD}" presName="text_1" presStyleLbl="node1" presStyleIdx="0" presStyleCnt="5">
        <dgm:presLayoutVars>
          <dgm:bulletEnabled val="1"/>
        </dgm:presLayoutVars>
      </dgm:prSet>
      <dgm:spPr/>
    </dgm:pt>
    <dgm:pt modelId="{77765F77-1380-49B0-ADE3-9D50B0AC4A03}" type="pres">
      <dgm:prSet presAssocID="{AFB77161-606F-41AD-B7B6-CFDE3A020DFD}" presName="accent_1" presStyleCnt="0"/>
      <dgm:spPr/>
    </dgm:pt>
    <dgm:pt modelId="{2F538F8D-FD53-494F-88CB-7E816787DFA6}" type="pres">
      <dgm:prSet presAssocID="{AFB77161-606F-41AD-B7B6-CFDE3A020DFD}" presName="accentRepeatNode" presStyleLbl="solidFgAcc1" presStyleIdx="0" presStyleCnt="5"/>
      <dgm:spPr/>
    </dgm:pt>
    <dgm:pt modelId="{C09C7AC5-A374-4947-85B9-17466DA7B1F1}" type="pres">
      <dgm:prSet presAssocID="{A5140F74-FC0F-4173-A45B-1F17F7798EDF}" presName="text_2" presStyleLbl="node1" presStyleIdx="1" presStyleCnt="5">
        <dgm:presLayoutVars>
          <dgm:bulletEnabled val="1"/>
        </dgm:presLayoutVars>
      </dgm:prSet>
      <dgm:spPr/>
    </dgm:pt>
    <dgm:pt modelId="{7E98D955-40F5-47DA-81F5-6187CF284B95}" type="pres">
      <dgm:prSet presAssocID="{A5140F74-FC0F-4173-A45B-1F17F7798EDF}" presName="accent_2" presStyleCnt="0"/>
      <dgm:spPr/>
    </dgm:pt>
    <dgm:pt modelId="{7CD22E72-9185-4A76-8055-6C77930B5CA1}" type="pres">
      <dgm:prSet presAssocID="{A5140F74-FC0F-4173-A45B-1F17F7798EDF}" presName="accentRepeatNode" presStyleLbl="solidFgAcc1" presStyleIdx="1" presStyleCnt="5"/>
      <dgm:spPr/>
    </dgm:pt>
    <dgm:pt modelId="{76295CA7-5612-467D-8754-986734E123EC}" type="pres">
      <dgm:prSet presAssocID="{570BB6C8-4F51-47B4-B5EE-D4DEC45D5A76}" presName="text_3" presStyleLbl="node1" presStyleIdx="2" presStyleCnt="5">
        <dgm:presLayoutVars>
          <dgm:bulletEnabled val="1"/>
        </dgm:presLayoutVars>
      </dgm:prSet>
      <dgm:spPr/>
    </dgm:pt>
    <dgm:pt modelId="{FAFB662C-3921-416B-A4E4-C17B7681124E}" type="pres">
      <dgm:prSet presAssocID="{570BB6C8-4F51-47B4-B5EE-D4DEC45D5A76}" presName="accent_3" presStyleCnt="0"/>
      <dgm:spPr/>
    </dgm:pt>
    <dgm:pt modelId="{4AF2323E-E50A-4D1B-A7DD-FDF8A8AF0E7F}" type="pres">
      <dgm:prSet presAssocID="{570BB6C8-4F51-47B4-B5EE-D4DEC45D5A76}" presName="accentRepeatNode" presStyleLbl="solidFgAcc1" presStyleIdx="2" presStyleCnt="5"/>
      <dgm:spPr/>
    </dgm:pt>
    <dgm:pt modelId="{A4152ABB-7DDC-41D8-944A-75B3791D231A}" type="pres">
      <dgm:prSet presAssocID="{18F3D20D-5E3B-4811-851E-E13FC62B0DB7}" presName="text_4" presStyleLbl="node1" presStyleIdx="3" presStyleCnt="5">
        <dgm:presLayoutVars>
          <dgm:bulletEnabled val="1"/>
        </dgm:presLayoutVars>
      </dgm:prSet>
      <dgm:spPr/>
    </dgm:pt>
    <dgm:pt modelId="{0547B1FE-B250-48CC-9B0A-676B451FDC39}" type="pres">
      <dgm:prSet presAssocID="{18F3D20D-5E3B-4811-851E-E13FC62B0DB7}" presName="accent_4" presStyleCnt="0"/>
      <dgm:spPr/>
    </dgm:pt>
    <dgm:pt modelId="{452FA315-7E94-498A-B6E1-200D77FC01BA}" type="pres">
      <dgm:prSet presAssocID="{18F3D20D-5E3B-4811-851E-E13FC62B0DB7}" presName="accentRepeatNode" presStyleLbl="solidFgAcc1" presStyleIdx="3" presStyleCnt="5"/>
      <dgm:spPr/>
    </dgm:pt>
    <dgm:pt modelId="{C1A49B79-5BF1-4ACB-A5F2-B6019E1883C8}" type="pres">
      <dgm:prSet presAssocID="{5F940DC0-CA48-4A5E-A614-F89E2F9EECF0}" presName="text_5" presStyleLbl="node1" presStyleIdx="4" presStyleCnt="5">
        <dgm:presLayoutVars>
          <dgm:bulletEnabled val="1"/>
        </dgm:presLayoutVars>
      </dgm:prSet>
      <dgm:spPr/>
    </dgm:pt>
    <dgm:pt modelId="{1F14D4F8-F3CE-48AE-8BAC-DAE4FBD27F49}" type="pres">
      <dgm:prSet presAssocID="{5F940DC0-CA48-4A5E-A614-F89E2F9EECF0}" presName="accent_5" presStyleCnt="0"/>
      <dgm:spPr/>
    </dgm:pt>
    <dgm:pt modelId="{529F3A57-7F94-4AEF-883F-BF301B87891F}" type="pres">
      <dgm:prSet presAssocID="{5F940DC0-CA48-4A5E-A614-F89E2F9EECF0}" presName="accentRepeatNode" presStyleLbl="solidFgAcc1" presStyleIdx="4" presStyleCnt="5"/>
      <dgm:spPr/>
    </dgm:pt>
  </dgm:ptLst>
  <dgm:cxnLst>
    <dgm:cxn modelId="{29833F28-86D4-4B5E-B561-7040661FC6FA}" srcId="{317756C8-6F65-4A98-86E4-65BAF1F45362}" destId="{570BB6C8-4F51-47B4-B5EE-D4DEC45D5A76}" srcOrd="2" destOrd="0" parTransId="{F1F4F185-769F-46B5-BCD1-38CC4240E226}" sibTransId="{A46D0CE3-E729-4EDB-B66C-D039DA9A745B}"/>
    <dgm:cxn modelId="{4193422D-509C-401D-9378-EB3D05BDD876}" type="presOf" srcId="{18F3D20D-5E3B-4811-851E-E13FC62B0DB7}" destId="{A4152ABB-7DDC-41D8-944A-75B3791D231A}" srcOrd="0" destOrd="0" presId="urn:microsoft.com/office/officeart/2008/layout/VerticalCurvedList"/>
    <dgm:cxn modelId="{1ADB2031-D9BF-43A0-AECC-92BD1461AB5C}" type="presOf" srcId="{AF18C633-58D7-47C1-878D-633F2C764904}" destId="{63CFE1F6-4458-4018-8F0F-F3CA0600BC20}" srcOrd="0" destOrd="0" presId="urn:microsoft.com/office/officeart/2008/layout/VerticalCurvedList"/>
    <dgm:cxn modelId="{D6686163-C584-4DE3-BEDB-3AE422F8A367}" srcId="{317756C8-6F65-4A98-86E4-65BAF1F45362}" destId="{5F940DC0-CA48-4A5E-A614-F89E2F9EECF0}" srcOrd="4" destOrd="0" parTransId="{CE7BF955-4E62-4DC3-9AA0-5CA53E7B6390}" sibTransId="{5F5245D3-7866-4D49-8934-B29EF3167348}"/>
    <dgm:cxn modelId="{83182451-809E-4237-B128-04837FF5E667}" srcId="{317756C8-6F65-4A98-86E4-65BAF1F45362}" destId="{A5140F74-FC0F-4173-A45B-1F17F7798EDF}" srcOrd="1" destOrd="0" parTransId="{54B45C05-1964-4213-BF65-D7B80629E6BC}" sibTransId="{F1E3BA75-E060-4845-86A7-9861151E37A9}"/>
    <dgm:cxn modelId="{59F1D056-940A-4757-B30D-4CE468C71229}" type="presOf" srcId="{A5140F74-FC0F-4173-A45B-1F17F7798EDF}" destId="{C09C7AC5-A374-4947-85B9-17466DA7B1F1}" srcOrd="0" destOrd="0" presId="urn:microsoft.com/office/officeart/2008/layout/VerticalCurvedList"/>
    <dgm:cxn modelId="{243FE57E-63B0-409A-9BC6-F4CCC27CD189}" srcId="{317756C8-6F65-4A98-86E4-65BAF1F45362}" destId="{18F3D20D-5E3B-4811-851E-E13FC62B0DB7}" srcOrd="3" destOrd="0" parTransId="{E2167DD9-8467-4FBE-B766-E47B4C80DFA7}" sibTransId="{5B2696CE-6F5A-4EA0-ABC5-77A414DB668D}"/>
    <dgm:cxn modelId="{7A038697-7487-4F70-8293-2818634DA6A8}" srcId="{317756C8-6F65-4A98-86E4-65BAF1F45362}" destId="{AFB77161-606F-41AD-B7B6-CFDE3A020DFD}" srcOrd="0" destOrd="0" parTransId="{5AFE1907-7839-4C73-AB52-4EB4E90008D9}" sibTransId="{AF18C633-58D7-47C1-878D-633F2C764904}"/>
    <dgm:cxn modelId="{BFFA64A0-B4B4-4110-9F5B-665106EB6852}" type="presOf" srcId="{AFB77161-606F-41AD-B7B6-CFDE3A020DFD}" destId="{EAC3DBAB-320D-40B5-B7CB-DB2C1BF5CED3}" srcOrd="0" destOrd="0" presId="urn:microsoft.com/office/officeart/2008/layout/VerticalCurvedList"/>
    <dgm:cxn modelId="{DAA405A1-04C2-4604-B46C-645E303D57E4}" type="presOf" srcId="{570BB6C8-4F51-47B4-B5EE-D4DEC45D5A76}" destId="{76295CA7-5612-467D-8754-986734E123EC}" srcOrd="0" destOrd="0" presId="urn:microsoft.com/office/officeart/2008/layout/VerticalCurvedList"/>
    <dgm:cxn modelId="{8C9CB3C7-CF41-4054-A784-9A17927EA144}" type="presOf" srcId="{317756C8-6F65-4A98-86E4-65BAF1F45362}" destId="{9BEF4E96-601E-47C5-AC06-A9FA02F1FA09}" srcOrd="0" destOrd="0" presId="urn:microsoft.com/office/officeart/2008/layout/VerticalCurvedList"/>
    <dgm:cxn modelId="{D4893BEC-AC88-4017-987E-CC0899A9A38A}" type="presOf" srcId="{5F940DC0-CA48-4A5E-A614-F89E2F9EECF0}" destId="{C1A49B79-5BF1-4ACB-A5F2-B6019E1883C8}" srcOrd="0" destOrd="0" presId="urn:microsoft.com/office/officeart/2008/layout/VerticalCurvedList"/>
    <dgm:cxn modelId="{22F82346-3E76-4608-B44B-71C33F268C6A}" type="presParOf" srcId="{9BEF4E96-601E-47C5-AC06-A9FA02F1FA09}" destId="{0B1EFE11-FCCF-45C5-917E-F505B2D4F75A}" srcOrd="0" destOrd="0" presId="urn:microsoft.com/office/officeart/2008/layout/VerticalCurvedList"/>
    <dgm:cxn modelId="{5C545DA0-9A32-47B7-A7D0-AF15D67D9492}" type="presParOf" srcId="{0B1EFE11-FCCF-45C5-917E-F505B2D4F75A}" destId="{28946881-AC64-40EF-9DD3-BBE388579CDA}" srcOrd="0" destOrd="0" presId="urn:microsoft.com/office/officeart/2008/layout/VerticalCurvedList"/>
    <dgm:cxn modelId="{4AB0E05F-EF28-4427-B340-045F9856FF75}" type="presParOf" srcId="{28946881-AC64-40EF-9DD3-BBE388579CDA}" destId="{1B7E44E3-84FF-465D-B10B-45B34ADF2739}" srcOrd="0" destOrd="0" presId="urn:microsoft.com/office/officeart/2008/layout/VerticalCurvedList"/>
    <dgm:cxn modelId="{C29DF599-E9A7-4CCC-833B-BDF46DE02CCF}" type="presParOf" srcId="{28946881-AC64-40EF-9DD3-BBE388579CDA}" destId="{63CFE1F6-4458-4018-8F0F-F3CA0600BC20}" srcOrd="1" destOrd="0" presId="urn:microsoft.com/office/officeart/2008/layout/VerticalCurvedList"/>
    <dgm:cxn modelId="{1DEC630D-A5A2-4BAD-9C03-45EC1F940E7A}" type="presParOf" srcId="{28946881-AC64-40EF-9DD3-BBE388579CDA}" destId="{AEF3F012-90A8-4E99-9487-C27DD2B93E52}" srcOrd="2" destOrd="0" presId="urn:microsoft.com/office/officeart/2008/layout/VerticalCurvedList"/>
    <dgm:cxn modelId="{AA0823DB-D7B0-4FEF-977E-441B4BA33464}" type="presParOf" srcId="{28946881-AC64-40EF-9DD3-BBE388579CDA}" destId="{5BB76FB4-EA5B-438A-B643-479FA5F10618}" srcOrd="3" destOrd="0" presId="urn:microsoft.com/office/officeart/2008/layout/VerticalCurvedList"/>
    <dgm:cxn modelId="{8F07B92F-02D0-4F5C-8AD5-E11D01F4637D}" type="presParOf" srcId="{0B1EFE11-FCCF-45C5-917E-F505B2D4F75A}" destId="{EAC3DBAB-320D-40B5-B7CB-DB2C1BF5CED3}" srcOrd="1" destOrd="0" presId="urn:microsoft.com/office/officeart/2008/layout/VerticalCurvedList"/>
    <dgm:cxn modelId="{C4E042DA-3B16-4646-852A-99854F43C7DE}" type="presParOf" srcId="{0B1EFE11-FCCF-45C5-917E-F505B2D4F75A}" destId="{77765F77-1380-49B0-ADE3-9D50B0AC4A03}" srcOrd="2" destOrd="0" presId="urn:microsoft.com/office/officeart/2008/layout/VerticalCurvedList"/>
    <dgm:cxn modelId="{B2FCBC0B-2618-4FDC-9494-487EF9540E34}" type="presParOf" srcId="{77765F77-1380-49B0-ADE3-9D50B0AC4A03}" destId="{2F538F8D-FD53-494F-88CB-7E816787DFA6}" srcOrd="0" destOrd="0" presId="urn:microsoft.com/office/officeart/2008/layout/VerticalCurvedList"/>
    <dgm:cxn modelId="{26EF4B00-1690-4BEC-B37B-246B72629B11}" type="presParOf" srcId="{0B1EFE11-FCCF-45C5-917E-F505B2D4F75A}" destId="{C09C7AC5-A374-4947-85B9-17466DA7B1F1}" srcOrd="3" destOrd="0" presId="urn:microsoft.com/office/officeart/2008/layout/VerticalCurvedList"/>
    <dgm:cxn modelId="{76BF5641-8A95-4682-A78B-9C314A590D49}" type="presParOf" srcId="{0B1EFE11-FCCF-45C5-917E-F505B2D4F75A}" destId="{7E98D955-40F5-47DA-81F5-6187CF284B95}" srcOrd="4" destOrd="0" presId="urn:microsoft.com/office/officeart/2008/layout/VerticalCurvedList"/>
    <dgm:cxn modelId="{F86ED42A-67E1-42D3-ADDC-46D1D50E55F1}" type="presParOf" srcId="{7E98D955-40F5-47DA-81F5-6187CF284B95}" destId="{7CD22E72-9185-4A76-8055-6C77930B5CA1}" srcOrd="0" destOrd="0" presId="urn:microsoft.com/office/officeart/2008/layout/VerticalCurvedList"/>
    <dgm:cxn modelId="{B535A853-DB45-407D-8ABD-CE9E82105599}" type="presParOf" srcId="{0B1EFE11-FCCF-45C5-917E-F505B2D4F75A}" destId="{76295CA7-5612-467D-8754-986734E123EC}" srcOrd="5" destOrd="0" presId="urn:microsoft.com/office/officeart/2008/layout/VerticalCurvedList"/>
    <dgm:cxn modelId="{648BB6BD-58E0-426D-A260-3F6BAAD290B4}" type="presParOf" srcId="{0B1EFE11-FCCF-45C5-917E-F505B2D4F75A}" destId="{FAFB662C-3921-416B-A4E4-C17B7681124E}" srcOrd="6" destOrd="0" presId="urn:microsoft.com/office/officeart/2008/layout/VerticalCurvedList"/>
    <dgm:cxn modelId="{3A615F50-6BE8-41AD-B5A4-CBE81D1D23D8}" type="presParOf" srcId="{FAFB662C-3921-416B-A4E4-C17B7681124E}" destId="{4AF2323E-E50A-4D1B-A7DD-FDF8A8AF0E7F}" srcOrd="0" destOrd="0" presId="urn:microsoft.com/office/officeart/2008/layout/VerticalCurvedList"/>
    <dgm:cxn modelId="{A32DB1AC-167C-4CDB-AEC3-FC80E295C1AF}" type="presParOf" srcId="{0B1EFE11-FCCF-45C5-917E-F505B2D4F75A}" destId="{A4152ABB-7DDC-41D8-944A-75B3791D231A}" srcOrd="7" destOrd="0" presId="urn:microsoft.com/office/officeart/2008/layout/VerticalCurvedList"/>
    <dgm:cxn modelId="{6EB69252-D885-4DB3-88FD-2A7550F29F67}" type="presParOf" srcId="{0B1EFE11-FCCF-45C5-917E-F505B2D4F75A}" destId="{0547B1FE-B250-48CC-9B0A-676B451FDC39}" srcOrd="8" destOrd="0" presId="urn:microsoft.com/office/officeart/2008/layout/VerticalCurvedList"/>
    <dgm:cxn modelId="{84ED3A49-1B8C-467E-A294-C1773ACF6D3F}" type="presParOf" srcId="{0547B1FE-B250-48CC-9B0A-676B451FDC39}" destId="{452FA315-7E94-498A-B6E1-200D77FC01BA}" srcOrd="0" destOrd="0" presId="urn:microsoft.com/office/officeart/2008/layout/VerticalCurvedList"/>
    <dgm:cxn modelId="{8B0C2C90-7AC9-4D0A-9A6E-5638F0E353A2}" type="presParOf" srcId="{0B1EFE11-FCCF-45C5-917E-F505B2D4F75A}" destId="{C1A49B79-5BF1-4ACB-A5F2-B6019E1883C8}" srcOrd="9" destOrd="0" presId="urn:microsoft.com/office/officeart/2008/layout/VerticalCurvedList"/>
    <dgm:cxn modelId="{D29A7B5A-F145-49AE-B04A-4B587BECE2E0}" type="presParOf" srcId="{0B1EFE11-FCCF-45C5-917E-F505B2D4F75A}" destId="{1F14D4F8-F3CE-48AE-8BAC-DAE4FBD27F49}" srcOrd="10" destOrd="0" presId="urn:microsoft.com/office/officeart/2008/layout/VerticalCurvedList"/>
    <dgm:cxn modelId="{2DF687E9-1598-43E1-B168-928EA069B3D1}" type="presParOf" srcId="{1F14D4F8-F3CE-48AE-8BAC-DAE4FBD27F49}" destId="{529F3A57-7F94-4AEF-883F-BF301B87891F}" srcOrd="0" destOrd="0" presId="urn:microsoft.com/office/officeart/2008/layout/VerticalCurv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CFE1F6-4458-4018-8F0F-F3CA0600BC20}">
      <dsp:nvSpPr>
        <dsp:cNvPr id="0" name=""/>
        <dsp:cNvSpPr/>
      </dsp:nvSpPr>
      <dsp:spPr>
        <a:xfrm>
          <a:off x="-4849777" y="-743241"/>
          <a:ext cx="5776262" cy="5776262"/>
        </a:xfrm>
        <a:prstGeom prst="blockArc">
          <a:avLst>
            <a:gd name="adj1" fmla="val 18900000"/>
            <a:gd name="adj2" fmla="val 2700000"/>
            <a:gd name="adj3" fmla="val 374"/>
          </a:avLst>
        </a:prstGeom>
        <a:noFill/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C3DBAB-320D-40B5-B7CB-DB2C1BF5CED3}">
      <dsp:nvSpPr>
        <dsp:cNvPr id="0" name=""/>
        <dsp:cNvSpPr/>
      </dsp:nvSpPr>
      <dsp:spPr>
        <a:xfrm>
          <a:off x="405401" y="268025"/>
          <a:ext cx="7422545" cy="53639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4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25763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Tổng</a:t>
          </a:r>
          <a:r>
            <a:rPr lang="en-US" sz="29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quan</a:t>
          </a:r>
          <a:r>
            <a:rPr lang="en-US" sz="29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về</a:t>
          </a:r>
          <a:r>
            <a:rPr lang="en-US" sz="29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sz="29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endParaRPr lang="en-US" sz="29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5401" y="268025"/>
        <a:ext cx="7422545" cy="536393"/>
      </dsp:txXfrm>
    </dsp:sp>
    <dsp:sp modelId="{2F538F8D-FD53-494F-88CB-7E816787DFA6}">
      <dsp:nvSpPr>
        <dsp:cNvPr id="0" name=""/>
        <dsp:cNvSpPr/>
      </dsp:nvSpPr>
      <dsp:spPr>
        <a:xfrm>
          <a:off x="70155" y="200976"/>
          <a:ext cx="670492" cy="67049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l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 w="1270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09C7AC5-A374-4947-85B9-17466DA7B1F1}">
      <dsp:nvSpPr>
        <dsp:cNvPr id="0" name=""/>
        <dsp:cNvSpPr/>
      </dsp:nvSpPr>
      <dsp:spPr>
        <a:xfrm>
          <a:off x="789765" y="1072358"/>
          <a:ext cx="7038181" cy="536393"/>
        </a:xfrm>
        <a:prstGeom prst="rect">
          <a:avLst/>
        </a:prstGeom>
        <a:gradFill rotWithShape="0">
          <a:gsLst>
            <a:gs pos="0">
              <a:schemeClr val="accent4">
                <a:hueOff val="-415526"/>
                <a:satOff val="-1781"/>
                <a:lumOff val="2353"/>
                <a:alphaOff val="0"/>
                <a:tint val="65000"/>
                <a:lumMod val="110000"/>
              </a:schemeClr>
            </a:gs>
            <a:gs pos="88000">
              <a:schemeClr val="accent4">
                <a:hueOff val="-415526"/>
                <a:satOff val="-1781"/>
                <a:lumOff val="2353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25763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sz="29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do </a:t>
          </a:r>
          <a:r>
            <a:rPr lang="en-US" sz="29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chọn</a:t>
          </a:r>
          <a:r>
            <a:rPr lang="en-US" sz="29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sz="29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endParaRPr lang="en-US" sz="2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89765" y="1072358"/>
        <a:ext cx="7038181" cy="536393"/>
      </dsp:txXfrm>
    </dsp:sp>
    <dsp:sp modelId="{7CD22E72-9185-4A76-8055-6C77930B5CA1}">
      <dsp:nvSpPr>
        <dsp:cNvPr id="0" name=""/>
        <dsp:cNvSpPr/>
      </dsp:nvSpPr>
      <dsp:spPr>
        <a:xfrm>
          <a:off x="454519" y="1005309"/>
          <a:ext cx="670492" cy="67049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l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 w="12700" cap="rnd" cmpd="sng" algn="ctr">
          <a:solidFill>
            <a:schemeClr val="accent4">
              <a:hueOff val="-415526"/>
              <a:satOff val="-1781"/>
              <a:lumOff val="235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6295CA7-5612-467D-8754-986734E123EC}">
      <dsp:nvSpPr>
        <dsp:cNvPr id="0" name=""/>
        <dsp:cNvSpPr/>
      </dsp:nvSpPr>
      <dsp:spPr>
        <a:xfrm>
          <a:off x="907734" y="1876692"/>
          <a:ext cx="6920212" cy="536393"/>
        </a:xfrm>
        <a:prstGeom prst="rect">
          <a:avLst/>
        </a:prstGeom>
        <a:gradFill rotWithShape="0">
          <a:gsLst>
            <a:gs pos="0">
              <a:schemeClr val="accent4">
                <a:hueOff val="-831052"/>
                <a:satOff val="-3562"/>
                <a:lumOff val="4706"/>
                <a:alphaOff val="0"/>
                <a:tint val="65000"/>
                <a:lumMod val="110000"/>
              </a:schemeClr>
            </a:gs>
            <a:gs pos="88000">
              <a:schemeClr val="accent4">
                <a:hueOff val="-831052"/>
                <a:satOff val="-3562"/>
                <a:lumOff val="4706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25763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Mục</a:t>
          </a:r>
          <a:r>
            <a:rPr lang="en-US" sz="29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tiêu</a:t>
          </a:r>
          <a:r>
            <a:rPr lang="en-US" sz="29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sz="29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endParaRPr lang="en-US" sz="2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07734" y="1876692"/>
        <a:ext cx="6920212" cy="536393"/>
      </dsp:txXfrm>
    </dsp:sp>
    <dsp:sp modelId="{4AF2323E-E50A-4D1B-A7DD-FDF8A8AF0E7F}">
      <dsp:nvSpPr>
        <dsp:cNvPr id="0" name=""/>
        <dsp:cNvSpPr/>
      </dsp:nvSpPr>
      <dsp:spPr>
        <a:xfrm>
          <a:off x="572488" y="1809643"/>
          <a:ext cx="670492" cy="67049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l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 w="12700" cap="rnd" cmpd="sng" algn="ctr">
          <a:solidFill>
            <a:schemeClr val="accent4">
              <a:hueOff val="-831052"/>
              <a:satOff val="-3562"/>
              <a:lumOff val="470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A4152ABB-7DDC-41D8-944A-75B3791D231A}">
      <dsp:nvSpPr>
        <dsp:cNvPr id="0" name=""/>
        <dsp:cNvSpPr/>
      </dsp:nvSpPr>
      <dsp:spPr>
        <a:xfrm>
          <a:off x="789765" y="2681026"/>
          <a:ext cx="7038181" cy="536393"/>
        </a:xfrm>
        <a:prstGeom prst="rect">
          <a:avLst/>
        </a:prstGeom>
        <a:gradFill rotWithShape="0">
          <a:gsLst>
            <a:gs pos="0">
              <a:schemeClr val="accent4">
                <a:hueOff val="-1246577"/>
                <a:satOff val="-5343"/>
                <a:lumOff val="7059"/>
                <a:alphaOff val="0"/>
                <a:tint val="65000"/>
                <a:lumMod val="110000"/>
              </a:schemeClr>
            </a:gs>
            <a:gs pos="88000">
              <a:schemeClr val="accent4">
                <a:hueOff val="-1246577"/>
                <a:satOff val="-5343"/>
                <a:lumOff val="7059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25763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Nội</a:t>
          </a:r>
          <a:r>
            <a:rPr lang="en-US" sz="29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dung </a:t>
          </a:r>
          <a:r>
            <a:rPr lang="en-US" sz="29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sz="29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9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endParaRPr lang="en-US" sz="29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89765" y="2681026"/>
        <a:ext cx="7038181" cy="536393"/>
      </dsp:txXfrm>
    </dsp:sp>
    <dsp:sp modelId="{452FA315-7E94-498A-B6E1-200D77FC01BA}">
      <dsp:nvSpPr>
        <dsp:cNvPr id="0" name=""/>
        <dsp:cNvSpPr/>
      </dsp:nvSpPr>
      <dsp:spPr>
        <a:xfrm>
          <a:off x="454519" y="2613976"/>
          <a:ext cx="670492" cy="67049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l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 w="12700" cap="rnd" cmpd="sng" algn="ctr">
          <a:solidFill>
            <a:schemeClr val="accent4">
              <a:hueOff val="-1246577"/>
              <a:satOff val="-5343"/>
              <a:lumOff val="705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1A49B79-5BF1-4ACB-A5F2-B6019E1883C8}">
      <dsp:nvSpPr>
        <dsp:cNvPr id="0" name=""/>
        <dsp:cNvSpPr/>
      </dsp:nvSpPr>
      <dsp:spPr>
        <a:xfrm>
          <a:off x="405401" y="3485359"/>
          <a:ext cx="7422545" cy="536393"/>
        </a:xfrm>
        <a:prstGeom prst="rect">
          <a:avLst/>
        </a:prstGeom>
        <a:gradFill rotWithShape="0">
          <a:gsLst>
            <a:gs pos="0">
              <a:schemeClr val="accent4">
                <a:hueOff val="-1662103"/>
                <a:satOff val="-7124"/>
                <a:lumOff val="9412"/>
                <a:alphaOff val="0"/>
                <a:tint val="65000"/>
                <a:lumMod val="110000"/>
              </a:schemeClr>
            </a:gs>
            <a:gs pos="88000">
              <a:schemeClr val="accent4">
                <a:hueOff val="-1662103"/>
                <a:satOff val="-7124"/>
                <a:lumOff val="9412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25763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9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Kết quả đạt được</a:t>
          </a:r>
          <a:endParaRPr lang="en-US" sz="29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5401" y="3485359"/>
        <a:ext cx="7422545" cy="536393"/>
      </dsp:txXfrm>
    </dsp:sp>
    <dsp:sp modelId="{529F3A57-7F94-4AEF-883F-BF301B87891F}">
      <dsp:nvSpPr>
        <dsp:cNvPr id="0" name=""/>
        <dsp:cNvSpPr/>
      </dsp:nvSpPr>
      <dsp:spPr>
        <a:xfrm>
          <a:off x="70155" y="3418310"/>
          <a:ext cx="670492" cy="67049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l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 w="12700" cap="rnd" cmpd="sng" algn="ctr">
          <a:solidFill>
            <a:schemeClr val="accent4">
              <a:hueOff val="-1662103"/>
              <a:satOff val="-7124"/>
              <a:lumOff val="941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9FEAF2-B9F3-4CC5-B581-FACECDD7B985}" type="datetimeFigureOut">
              <a:rPr lang="vi-VN" smtClean="0"/>
              <a:t>28/05/2019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38C6C-DE55-450C-A9A6-BD5BDBC2CE4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1735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vi-VN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38C6C-DE55-450C-A9A6-BD5BDBC2CE46}" type="slidenum">
              <a:rPr lang="vi-VN" smtClean="0"/>
              <a:t>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33556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vi-VN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38C6C-DE55-450C-A9A6-BD5BDBC2CE46}" type="slidenum">
              <a:rPr lang="vi-VN" smtClean="0"/>
              <a:t>14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29045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38C6C-DE55-450C-A9A6-BD5BDBC2CE46}" type="slidenum">
              <a:rPr lang="vi-VN" smtClean="0"/>
              <a:t>16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20495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38C6C-DE55-450C-A9A6-BD5BDBC2CE46}" type="slidenum">
              <a:rPr lang="vi-VN" smtClean="0"/>
              <a:t>17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935225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38C6C-DE55-450C-A9A6-BD5BDBC2CE46}" type="slidenum">
              <a:rPr lang="vi-VN" smtClean="0"/>
              <a:t>18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415967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38C6C-DE55-450C-A9A6-BD5BDBC2CE46}" type="slidenum">
              <a:rPr lang="vi-VN" smtClean="0"/>
              <a:t>19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171592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38C6C-DE55-450C-A9A6-BD5BDBC2CE46}" type="slidenum">
              <a:rPr lang="vi-VN" smtClean="0"/>
              <a:t>20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452384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38C6C-DE55-450C-A9A6-BD5BDBC2CE46}" type="slidenum">
              <a:rPr lang="vi-VN" smtClean="0"/>
              <a:t>21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31651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38C6C-DE55-450C-A9A6-BD5BDBC2CE46}" type="slidenum">
              <a:rPr lang="vi-VN" smtClean="0"/>
              <a:t>22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891683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38C6C-DE55-450C-A9A6-BD5BDBC2CE46}" type="slidenum">
              <a:rPr lang="vi-VN" smtClean="0"/>
              <a:t>23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263110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38C6C-DE55-450C-A9A6-BD5BDBC2CE46}" type="slidenum">
              <a:rPr lang="vi-VN" smtClean="0"/>
              <a:t>24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05915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38C6C-DE55-450C-A9A6-BD5BDBC2CE46}" type="slidenum">
              <a:rPr lang="vi-VN" smtClean="0"/>
              <a:t>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32390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vi-VN" dirty="0">
              <a:latin typeface="Calibri (Body)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38C6C-DE55-450C-A9A6-BD5BDBC2CE46}" type="slidenum">
              <a:rPr lang="vi-VN" smtClean="0"/>
              <a:t>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16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vi-VN" dirty="0">
              <a:latin typeface="Calibri (Body)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38C6C-DE55-450C-A9A6-BD5BDBC2CE46}" type="slidenum">
              <a:rPr lang="vi-VN" smtClean="0"/>
              <a:t>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90024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vi-VN" dirty="0">
              <a:latin typeface="Calibri (Body)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38C6C-DE55-450C-A9A6-BD5BDBC2CE46}" type="slidenum">
              <a:rPr lang="vi-VN" smtClean="0"/>
              <a:t>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93341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vi-VN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38C6C-DE55-450C-A9A6-BD5BDBC2CE46}" type="slidenum">
              <a:rPr lang="vi-VN" smtClean="0"/>
              <a:t>10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63492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vi-VN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38C6C-DE55-450C-A9A6-BD5BDBC2CE46}" type="slidenum">
              <a:rPr lang="vi-VN" smtClean="0"/>
              <a:t>11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72083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vi-VN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38C6C-DE55-450C-A9A6-BD5BDBC2CE46}" type="slidenum">
              <a:rPr lang="vi-VN" smtClean="0"/>
              <a:t>12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82356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vi-VN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38C6C-DE55-450C-A9A6-BD5BDBC2CE46}" type="slidenum">
              <a:rPr lang="vi-VN" smtClean="0"/>
              <a:t>13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44128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83F5B-B132-4BE8-848D-BEB0C30B6886}" type="datetimeFigureOut">
              <a:rPr lang="vi-VN" smtClean="0"/>
              <a:t>28/05/2019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B01F3-F74E-4F70-8E3C-7D3AF93A30C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819875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83F5B-B132-4BE8-848D-BEB0C30B6886}" type="datetimeFigureOut">
              <a:rPr lang="vi-VN" smtClean="0"/>
              <a:t>28/05/2019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B01F3-F74E-4F70-8E3C-7D3AF93A30C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68139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83F5B-B132-4BE8-848D-BEB0C30B6886}" type="datetimeFigureOut">
              <a:rPr lang="vi-VN" smtClean="0"/>
              <a:t>28/05/2019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B01F3-F74E-4F70-8E3C-7D3AF93A30CD}" type="slidenum">
              <a:rPr lang="vi-VN" smtClean="0"/>
              <a:t>‹#›</a:t>
            </a:fld>
            <a:endParaRPr lang="vi-VN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743106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83F5B-B132-4BE8-848D-BEB0C30B6886}" type="datetimeFigureOut">
              <a:rPr lang="vi-VN" smtClean="0"/>
              <a:t>28/05/2019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B01F3-F74E-4F70-8E3C-7D3AF93A30C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576208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83F5B-B132-4BE8-848D-BEB0C30B6886}" type="datetimeFigureOut">
              <a:rPr lang="vi-VN" smtClean="0"/>
              <a:t>28/05/2019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B01F3-F74E-4F70-8E3C-7D3AF93A30CD}" type="slidenum">
              <a:rPr lang="vi-VN" smtClean="0"/>
              <a:t>‹#›</a:t>
            </a:fld>
            <a:endParaRPr lang="vi-VN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18915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83F5B-B132-4BE8-848D-BEB0C30B6886}" type="datetimeFigureOut">
              <a:rPr lang="vi-VN" smtClean="0"/>
              <a:t>28/05/2019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B01F3-F74E-4F70-8E3C-7D3AF93A30C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550984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83F5B-B132-4BE8-848D-BEB0C30B6886}" type="datetimeFigureOut">
              <a:rPr lang="vi-VN" smtClean="0"/>
              <a:t>28/05/2019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B01F3-F74E-4F70-8E3C-7D3AF93A30C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559344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83F5B-B132-4BE8-848D-BEB0C30B6886}" type="datetimeFigureOut">
              <a:rPr lang="vi-VN" smtClean="0"/>
              <a:t>28/05/2019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B01F3-F74E-4F70-8E3C-7D3AF93A30C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239110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83F5B-B132-4BE8-848D-BEB0C30B6886}" type="datetimeFigureOut">
              <a:rPr lang="vi-VN" smtClean="0"/>
              <a:t>28/05/2019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B01F3-F74E-4F70-8E3C-7D3AF93A30C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8845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83F5B-B132-4BE8-848D-BEB0C30B6886}" type="datetimeFigureOut">
              <a:rPr lang="vi-VN" smtClean="0"/>
              <a:t>28/05/2019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B01F3-F74E-4F70-8E3C-7D3AF93A30C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469388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83F5B-B132-4BE8-848D-BEB0C30B6886}" type="datetimeFigureOut">
              <a:rPr lang="vi-VN" smtClean="0"/>
              <a:t>28/05/2019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B01F3-F74E-4F70-8E3C-7D3AF93A30C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00793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83F5B-B132-4BE8-848D-BEB0C30B6886}" type="datetimeFigureOut">
              <a:rPr lang="vi-VN" smtClean="0"/>
              <a:t>28/05/2019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B01F3-F74E-4F70-8E3C-7D3AF93A30C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18617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83F5B-B132-4BE8-848D-BEB0C30B6886}" type="datetimeFigureOut">
              <a:rPr lang="vi-VN" smtClean="0"/>
              <a:t>28/05/2019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B01F3-F74E-4F70-8E3C-7D3AF93A30C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94869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83F5B-B132-4BE8-848D-BEB0C30B6886}" type="datetimeFigureOut">
              <a:rPr lang="vi-VN" smtClean="0"/>
              <a:t>28/05/2019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B01F3-F74E-4F70-8E3C-7D3AF93A30C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17860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83F5B-B132-4BE8-848D-BEB0C30B6886}" type="datetimeFigureOut">
              <a:rPr lang="vi-VN" smtClean="0"/>
              <a:t>28/05/2019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B01F3-F74E-4F70-8E3C-7D3AF93A30C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23401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83F5B-B132-4BE8-848D-BEB0C30B6886}" type="datetimeFigureOut">
              <a:rPr lang="vi-VN" smtClean="0"/>
              <a:t>28/05/2019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B01F3-F74E-4F70-8E3C-7D3AF93A30C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7944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83F5B-B132-4BE8-848D-BEB0C30B6886}" type="datetimeFigureOut">
              <a:rPr lang="vi-VN" smtClean="0"/>
              <a:t>28/05/2019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C2B01F3-F74E-4F70-8E3C-7D3AF93A30C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0126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  <p:sldLayoutId id="2147483902" r:id="rId3"/>
    <p:sldLayoutId id="2147483903" r:id="rId4"/>
    <p:sldLayoutId id="2147483904" r:id="rId5"/>
    <p:sldLayoutId id="2147483905" r:id="rId6"/>
    <p:sldLayoutId id="2147483906" r:id="rId7"/>
    <p:sldLayoutId id="2147483907" r:id="rId8"/>
    <p:sldLayoutId id="2147483908" r:id="rId9"/>
    <p:sldLayoutId id="2147483909" r:id="rId10"/>
    <p:sldLayoutId id="2147483910" r:id="rId11"/>
    <p:sldLayoutId id="2147483911" r:id="rId12"/>
    <p:sldLayoutId id="2147483912" r:id="rId13"/>
    <p:sldLayoutId id="2147483913" r:id="rId14"/>
    <p:sldLayoutId id="2147483914" r:id="rId15"/>
    <p:sldLayoutId id="214748391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03A238F-5E18-4DD6-80AF-F21BD276E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5788" y="2815686"/>
            <a:ext cx="3847230" cy="101417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5800" b="1" dirty="0" err="1">
                <a:solidFill>
                  <a:srgbClr val="000000"/>
                </a:solidFill>
                <a:latin typeface="Dancing Script" panose="03080600040507000D00" pitchFamily="66" charset="0"/>
              </a:rPr>
              <a:t>Chào</a:t>
            </a:r>
            <a:r>
              <a:rPr lang="en-US" sz="5800" b="1" dirty="0">
                <a:solidFill>
                  <a:srgbClr val="000000"/>
                </a:solidFill>
                <a:latin typeface="Dancing Script" panose="03080600040507000D00" pitchFamily="66" charset="0"/>
              </a:rPr>
              <a:t> </a:t>
            </a:r>
            <a:r>
              <a:rPr lang="vi-VN" sz="5800" b="1" dirty="0">
                <a:solidFill>
                  <a:srgbClr val="000000"/>
                </a:solidFill>
                <a:latin typeface="Dancing Script" panose="03080600040507000D00" pitchFamily="66" charset="0"/>
              </a:rPr>
              <a:t>mừng thầy đến với b</a:t>
            </a:r>
            <a:r>
              <a:rPr lang="en-US" sz="5800" b="1" dirty="0" err="1">
                <a:solidFill>
                  <a:srgbClr val="000000"/>
                </a:solidFill>
                <a:latin typeface="Dancing Script" panose="03080600040507000D00" pitchFamily="66" charset="0"/>
              </a:rPr>
              <a:t>ài</a:t>
            </a:r>
            <a:r>
              <a:rPr lang="en-US" sz="5800" b="1" dirty="0">
                <a:solidFill>
                  <a:srgbClr val="000000"/>
                </a:solidFill>
                <a:latin typeface="Dancing Script" panose="03080600040507000D00" pitchFamily="66" charset="0"/>
              </a:rPr>
              <a:t> </a:t>
            </a:r>
            <a:r>
              <a:rPr lang="vi-VN" sz="5800" b="1" dirty="0">
                <a:solidFill>
                  <a:srgbClr val="000000"/>
                </a:solidFill>
                <a:latin typeface="Dancing Script" panose="03080600040507000D00" pitchFamily="66" charset="0"/>
              </a:rPr>
              <a:t>báo cáo đồ án cơ sở của chúng em!</a:t>
            </a:r>
            <a:endParaRPr lang="en-US" sz="5800" b="1" kern="1200" dirty="0">
              <a:solidFill>
                <a:srgbClr val="000000"/>
              </a:solidFill>
              <a:latin typeface="Dancing Script" panose="03080600040507000D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78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06436" y="1345160"/>
            <a:ext cx="538166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nay,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lĩnh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khắp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Nhờ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Bootstraps.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155914E-C2B1-4B0A-BE24-83E88A30FDEB}"/>
              </a:ext>
            </a:extLst>
          </p:cNvPr>
          <p:cNvSpPr txBox="1">
            <a:spLocks/>
          </p:cNvSpPr>
          <p:nvPr/>
        </p:nvSpPr>
        <p:spPr>
          <a:xfrm>
            <a:off x="329682" y="2355805"/>
            <a:ext cx="2529755" cy="231836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2.Lý do </a:t>
            </a:r>
            <a:r>
              <a:rPr lang="en-US" sz="5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5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5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vi-VN" sz="5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987717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75708" y="1634836"/>
            <a:ext cx="530759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nghê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̣ Bootstrap.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Bootstrap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dồi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Anh.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155914E-C2B1-4B0A-BE24-83E88A30FDEB}"/>
              </a:ext>
            </a:extLst>
          </p:cNvPr>
          <p:cNvSpPr txBox="1">
            <a:spLocks/>
          </p:cNvSpPr>
          <p:nvPr/>
        </p:nvSpPr>
        <p:spPr>
          <a:xfrm>
            <a:off x="329682" y="2355805"/>
            <a:ext cx="2529755" cy="231836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vi-VN" sz="5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5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5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5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5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5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vi-VN" sz="5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192887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02598" y="2222322"/>
            <a:ext cx="602428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buFont typeface="Wingdings" panose="05000000000000000000" pitchFamily="2" charset="2"/>
              <a:buChar char="Ø"/>
            </a:pP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nghê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̣ Bootstrap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Bootstrap.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155914E-C2B1-4B0A-BE24-83E88A30FDEB}"/>
              </a:ext>
            </a:extLst>
          </p:cNvPr>
          <p:cNvSpPr txBox="1">
            <a:spLocks/>
          </p:cNvSpPr>
          <p:nvPr/>
        </p:nvSpPr>
        <p:spPr>
          <a:xfrm>
            <a:off x="305298" y="2222322"/>
            <a:ext cx="2790036" cy="2451841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vi-VN" sz="3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3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3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vi-VN" sz="3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902042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155914E-C2B1-4B0A-BE24-83E88A30FDEB}"/>
              </a:ext>
            </a:extLst>
          </p:cNvPr>
          <p:cNvSpPr txBox="1">
            <a:spLocks/>
          </p:cNvSpPr>
          <p:nvPr/>
        </p:nvSpPr>
        <p:spPr>
          <a:xfrm>
            <a:off x="1871610" y="150486"/>
            <a:ext cx="4905707" cy="231836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Boostrap</a:t>
            </a:r>
            <a:r>
              <a:rPr lang="en-US" sz="5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</a:t>
            </a:r>
            <a:endParaRPr lang="vi-VN" sz="5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30306A-E1F5-4787-8555-FFFBD5520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83485"/>
            <a:ext cx="7886700" cy="3493477"/>
          </a:xfrm>
        </p:spPr>
        <p:txBody>
          <a:bodyPr/>
          <a:lstStyle/>
          <a:p>
            <a:pPr>
              <a:buClr>
                <a:schemeClr val="tx2"/>
              </a:buClr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Ở những phiên bản trước, Bootstrap sử dụng Less để xử lý CSS.</a:t>
            </a:r>
          </a:p>
          <a:p>
            <a:pPr>
              <a:buClr>
                <a:schemeClr val="tx2"/>
              </a:buClr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Với version 4, Bootstrap sử dụng Sass một công cụ nhanh hơn, mạnh mẽ hơn, và quan trọng, nó có một cộng đồng phát triển rộng lớn.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912799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155914E-C2B1-4B0A-BE24-83E88A30FDEB}"/>
              </a:ext>
            </a:extLst>
          </p:cNvPr>
          <p:cNvSpPr txBox="1">
            <a:spLocks/>
          </p:cNvSpPr>
          <p:nvPr/>
        </p:nvSpPr>
        <p:spPr>
          <a:xfrm>
            <a:off x="1871610" y="150486"/>
            <a:ext cx="4905707" cy="231836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Boostrap</a:t>
            </a:r>
            <a:r>
              <a:rPr lang="en-US" sz="5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</a:t>
            </a:r>
            <a:endParaRPr lang="vi-VN" sz="5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30306A-E1F5-4787-8555-FFFBD5520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83485"/>
            <a:ext cx="7886700" cy="3493477"/>
          </a:xfrm>
        </p:spPr>
        <p:txBody>
          <a:bodyPr/>
          <a:lstStyle/>
          <a:p>
            <a:pPr>
              <a:buClr>
                <a:schemeClr val="tx2"/>
              </a:buClr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Card được ra đời để thay thế cho wells, thumbnails, panels quen thuộc trước đây.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2"/>
              </a:buClr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 hoàn toàn có thể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công việc của cả ba thành phần mà nó thay thế và còn hơn nữa.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2"/>
              </a:buClr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Ngừng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IE8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ootstrap 4 có thể tận dụng tối ưu CSS mà không còn phải quan tâm tới trick hack CSS.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2"/>
              </a:buClr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 v4 đã loại bỏ pixel và sử dụng các đơn vị tương đối như rem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làm cho kích thước co giãn tốt hơn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Clr>
                <a:schemeClr val="tx2"/>
              </a:buClr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flexbox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float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12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boostrap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n.</a:t>
            </a:r>
          </a:p>
          <a:p>
            <a:pPr>
              <a:buClr>
                <a:schemeClr val="tx2"/>
              </a:buClr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281597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5296" y="2933338"/>
            <a:ext cx="5804826" cy="2892328"/>
          </a:xfrm>
        </p:spPr>
        <p:txBody>
          <a:bodyPr>
            <a:noAutofit/>
          </a:bodyPr>
          <a:lstStyle/>
          <a:p>
            <a:pPr lvl="0">
              <a:buClr>
                <a:schemeClr val="tx2"/>
              </a:buClr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nắm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Bootstrap V4.</a:t>
            </a:r>
          </a:p>
          <a:p>
            <a:pPr lvl="0">
              <a:buClr>
                <a:schemeClr val="tx2"/>
              </a:buClr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mốt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Bootstrap V4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>
              <a:buClr>
                <a:schemeClr val="tx2"/>
              </a:buClr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Web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websites.</a:t>
            </a:r>
          </a:p>
          <a:p>
            <a:pPr lvl="0">
              <a:buClr>
                <a:schemeClr val="tx2"/>
              </a:buClr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SmartPhone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Clr>
                <a:schemeClr val="tx2"/>
              </a:buClr>
            </a:pP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155914E-C2B1-4B0A-BE24-83E88A30FDEB}"/>
              </a:ext>
            </a:extLst>
          </p:cNvPr>
          <p:cNvSpPr txBox="1">
            <a:spLocks/>
          </p:cNvSpPr>
          <p:nvPr/>
        </p:nvSpPr>
        <p:spPr>
          <a:xfrm>
            <a:off x="2442691" y="171850"/>
            <a:ext cx="2790036" cy="2451841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vi-VN" sz="3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Kết quả đạt được</a:t>
            </a:r>
          </a:p>
        </p:txBody>
      </p:sp>
    </p:spTree>
    <p:extLst>
      <p:ext uri="{BB962C8B-B14F-4D97-AF65-F5344CB8AC3E}">
        <p14:creationId xmlns:p14="http://schemas.microsoft.com/office/powerpoint/2010/main" val="1341950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5914E-C2B1-4B0A-BE24-83E88A30F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688" y="315112"/>
            <a:ext cx="4096550" cy="1313923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4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Quan</a:t>
            </a:r>
            <a:endParaRPr lang="en-US" sz="3400" b="1" kern="1200" dirty="0">
              <a:solidFill>
                <a:schemeClr val="accent1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4A27C65-4A31-4046-97FB-5AA45AC3DC9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6756" y="2288978"/>
            <a:ext cx="6348413" cy="356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31973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5914E-C2B1-4B0A-BE24-83E88A30F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9160" y="315112"/>
            <a:ext cx="4096550" cy="1313923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4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3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3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34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3400" b="1" kern="1200" dirty="0">
              <a:solidFill>
                <a:schemeClr val="accent1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D0E8E5-98DA-4E9A-8CBE-C52E15C5ADC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2219" y="2288978"/>
            <a:ext cx="6348413" cy="356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38664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5914E-C2B1-4B0A-BE24-83E88A30F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531" y="315112"/>
            <a:ext cx="4096550" cy="1313923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4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3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3400" b="1" kern="1200" dirty="0">
              <a:solidFill>
                <a:schemeClr val="accent1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73C3E63-F22E-406B-8599-BD0BE9FFCE8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" y="2316687"/>
            <a:ext cx="6348413" cy="356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899906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5914E-C2B1-4B0A-BE24-83E88A30F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531" y="315112"/>
            <a:ext cx="4096550" cy="1313923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4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3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3400" b="1" kern="1200" dirty="0">
              <a:solidFill>
                <a:schemeClr val="accent1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7C2B3C2-9CE0-485F-9BB3-0451D109702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" y="2316687"/>
            <a:ext cx="6348413" cy="356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31103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1CA25-74C9-41F7-A9DE-8353D6763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64" y="287407"/>
            <a:ext cx="5689600" cy="2878293"/>
          </a:xfrm>
        </p:spPr>
        <p:txBody>
          <a:bodyPr anchor="ctr">
            <a:normAutofit/>
          </a:bodyPr>
          <a:lstStyle/>
          <a:p>
            <a:r>
              <a:rPr lang="en-US" sz="6600" b="1" dirty="0" err="1">
                <a:solidFill>
                  <a:schemeClr val="tx2"/>
                </a:solidFill>
                <a:latin typeface="Dancing Script" panose="03080600040507000D00" pitchFamily="66" charset="0"/>
              </a:rPr>
              <a:t>Đề</a:t>
            </a:r>
            <a:r>
              <a:rPr lang="en-US" sz="6600" b="1" dirty="0">
                <a:solidFill>
                  <a:schemeClr val="tx2"/>
                </a:solidFill>
                <a:latin typeface="Dancing Script" panose="03080600040507000D00" pitchFamily="66" charset="0"/>
              </a:rPr>
              <a:t> </a:t>
            </a:r>
            <a:r>
              <a:rPr lang="en-US" sz="6600" b="1" dirty="0" err="1">
                <a:solidFill>
                  <a:schemeClr val="tx2"/>
                </a:solidFill>
                <a:latin typeface="Dancing Script" panose="03080600040507000D00" pitchFamily="66" charset="0"/>
              </a:rPr>
              <a:t>tài</a:t>
            </a:r>
            <a:r>
              <a:rPr lang="en-US" sz="6600" b="1" dirty="0">
                <a:solidFill>
                  <a:schemeClr val="tx2"/>
                </a:solidFill>
                <a:latin typeface="Dancing Script" panose="03080600040507000D00" pitchFamily="66" charset="0"/>
              </a:rPr>
              <a:t>:</a:t>
            </a:r>
            <a:endParaRPr lang="vi-VN" sz="6600" b="1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877F0-6B17-4738-9ABB-EA1196BDC4E0}"/>
              </a:ext>
            </a:extLst>
          </p:cNvPr>
          <p:cNvSpPr txBox="1"/>
          <p:nvPr/>
        </p:nvSpPr>
        <p:spPr>
          <a:xfrm>
            <a:off x="799595" y="2613392"/>
            <a:ext cx="729879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>
                <a:solidFill>
                  <a:schemeClr val="tx2"/>
                </a:solidFill>
                <a:latin typeface="Dancing Script" panose="020B0604020202020204" charset="0"/>
              </a:rPr>
              <a:t> </a:t>
            </a:r>
            <a:r>
              <a:rPr lang="vi-VN" sz="5000" b="1" dirty="0">
                <a:solidFill>
                  <a:schemeClr val="tx2"/>
                </a:solidFill>
                <a:latin typeface="Dancing Script" panose="020B0604020202020204" charset="0"/>
              </a:rPr>
              <a:t>Thiết kế phần </a:t>
            </a:r>
            <a:r>
              <a:rPr lang="en-US" sz="5000" b="1" dirty="0" err="1">
                <a:solidFill>
                  <a:schemeClr val="tx2"/>
                </a:solidFill>
                <a:latin typeface="Dancing Script" panose="020B0604020202020204" charset="0"/>
              </a:rPr>
              <a:t>giao</a:t>
            </a:r>
            <a:r>
              <a:rPr lang="en-US" sz="5000" b="1" dirty="0">
                <a:solidFill>
                  <a:schemeClr val="tx2"/>
                </a:solidFill>
                <a:latin typeface="Dancing Script" panose="020B0604020202020204" charset="0"/>
              </a:rPr>
              <a:t> </a:t>
            </a:r>
            <a:r>
              <a:rPr lang="en-US" sz="5000" b="1" dirty="0" err="1">
                <a:solidFill>
                  <a:schemeClr val="tx2"/>
                </a:solidFill>
                <a:latin typeface="Dancing Script" panose="020B0604020202020204" charset="0"/>
              </a:rPr>
              <a:t>diện</a:t>
            </a:r>
            <a:r>
              <a:rPr lang="en-US" sz="5000" b="1" dirty="0">
                <a:solidFill>
                  <a:schemeClr val="tx2"/>
                </a:solidFill>
                <a:latin typeface="Dancing Script" panose="020B0604020202020204" charset="0"/>
              </a:rPr>
              <a:t> </a:t>
            </a:r>
            <a:r>
              <a:rPr lang="vi-VN" sz="5000" b="1" dirty="0">
                <a:solidFill>
                  <a:schemeClr val="tx2"/>
                </a:solidFill>
                <a:latin typeface="Dancing Script" panose="020B0604020202020204" charset="0"/>
              </a:rPr>
              <a:t>quản </a:t>
            </a:r>
          </a:p>
          <a:p>
            <a:pPr algn="ctr"/>
            <a:r>
              <a:rPr lang="vi-VN" sz="5000" b="1" dirty="0">
                <a:solidFill>
                  <a:schemeClr val="tx2"/>
                </a:solidFill>
                <a:latin typeface="Dancing Script" panose="020B0604020202020204" charset="0"/>
              </a:rPr>
              <a:t>trị cho </a:t>
            </a:r>
            <a:r>
              <a:rPr lang="en-US" sz="5000" b="1" dirty="0">
                <a:solidFill>
                  <a:schemeClr val="tx2"/>
                </a:solidFill>
                <a:latin typeface="Dancing Script" panose="020B0604020202020204" charset="0"/>
              </a:rPr>
              <a:t>W</a:t>
            </a:r>
            <a:r>
              <a:rPr lang="vi-VN" sz="5000" b="1" dirty="0">
                <a:solidFill>
                  <a:schemeClr val="tx2"/>
                </a:solidFill>
                <a:latin typeface="Dancing Script" panose="020B0604020202020204" charset="0"/>
              </a:rPr>
              <a:t>ebsite</a:t>
            </a:r>
            <a:endParaRPr lang="vi-VN" sz="5000" dirty="0">
              <a:solidFill>
                <a:schemeClr val="tx2"/>
              </a:solidFill>
              <a:latin typeface="Dancing Scrip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625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0"/>
                            </p:stCondLst>
                            <p:childTnLst>
                              <p:par>
                                <p:cTn id="13" presetID="3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5914E-C2B1-4B0A-BE24-83E88A30F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531" y="315112"/>
            <a:ext cx="4096550" cy="1313923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4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3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Kho</a:t>
            </a:r>
            <a:endParaRPr lang="en-US" sz="3400" b="1" kern="1200" dirty="0">
              <a:solidFill>
                <a:schemeClr val="accent1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270AD92-C10E-493E-8B33-58A79E723AF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" y="2316687"/>
            <a:ext cx="6348413" cy="356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29836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5914E-C2B1-4B0A-BE24-83E88A30F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8106" y="159675"/>
            <a:ext cx="4096550" cy="1313923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4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Tồn</a:t>
            </a:r>
            <a:r>
              <a:rPr lang="en-US" sz="3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Kho</a:t>
            </a:r>
            <a:endParaRPr lang="en-US" sz="3400" b="1" kern="1200" dirty="0">
              <a:solidFill>
                <a:schemeClr val="accent1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B8EB9F-FE9D-4F11-BD3E-F208C7EF1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6897DF-F07E-49FA-8FFE-CB32D0FF447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8650" y="1800860"/>
            <a:ext cx="78867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075584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5914E-C2B1-4B0A-BE24-83E88A30F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7269" y="376072"/>
            <a:ext cx="4096550" cy="1313923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4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Doach</a:t>
            </a:r>
            <a:r>
              <a:rPr lang="en-US" sz="3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endParaRPr lang="en-US" sz="3400" b="1" kern="1200" dirty="0">
              <a:solidFill>
                <a:schemeClr val="accent1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C2AB5D-BFFB-474A-9C45-3BB196D679B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0832" y="2255727"/>
            <a:ext cx="6348413" cy="356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413150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5914E-C2B1-4B0A-BE24-83E88A30F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531" y="315112"/>
            <a:ext cx="4096550" cy="1313923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4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sz="3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4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34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huận</a:t>
            </a:r>
            <a:endParaRPr lang="en-US" sz="3400" b="1" kern="1200" dirty="0">
              <a:solidFill>
                <a:schemeClr val="accent1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5366338-DBBE-4355-A9AF-7555725D679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" y="2316687"/>
            <a:ext cx="6348413" cy="356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102475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5914E-C2B1-4B0A-BE24-83E88A30F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531" y="315112"/>
            <a:ext cx="4096550" cy="1313923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4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endParaRPr lang="en-US" sz="3400" b="1" kern="1200" dirty="0">
              <a:solidFill>
                <a:schemeClr val="accent1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9EC71F9-B2B9-487F-85C8-E9EC3035844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" y="2316687"/>
            <a:ext cx="6348413" cy="356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75241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03A238F-5E18-4DD6-80AF-F21BD276E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5788" y="2815686"/>
            <a:ext cx="3847230" cy="101417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vi-VN" sz="58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Dancing Script" panose="03080600040507000D00" pitchFamily="66" charset="0"/>
              </a:rPr>
              <a:t>Cảm ơn Thầy đã theo dõi và lắng nghe</a:t>
            </a:r>
            <a:endParaRPr lang="en-US" sz="5800" b="1" kern="1200" dirty="0">
              <a:solidFill>
                <a:schemeClr val="tx1">
                  <a:lumMod val="95000"/>
                  <a:lumOff val="5000"/>
                </a:schemeClr>
              </a:solidFill>
              <a:latin typeface="Dancing Script" panose="03080600040507000D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79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B01D6-43A9-4E0D-99F8-AE05D25E5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939" y="2048951"/>
            <a:ext cx="2751871" cy="276009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6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6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6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sz="60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541D5-BB17-43B8-B54C-0818D009E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7887" y="813683"/>
            <a:ext cx="5260767" cy="523063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 VIÊN:</a:t>
            </a:r>
            <a:endParaRPr lang="vi-VN" sz="32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vi-VN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613166</a:t>
            </a:r>
            <a:r>
              <a:rPr 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</a:p>
          <a:p>
            <a:pPr marL="457200" lvl="1" indent="0">
              <a:buNone/>
            </a:pPr>
            <a:r>
              <a:rPr 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vi-VN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Trần Minh Tú</a:t>
            </a:r>
            <a:endParaRPr lang="en-US" sz="3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vi-VN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1610153</a:t>
            </a:r>
            <a:r>
              <a:rPr 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</a:p>
          <a:p>
            <a:pPr marL="457200" lvl="1" indent="0">
              <a:buNone/>
            </a:pPr>
            <a:r>
              <a:rPr 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vi-VN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 Như Lân</a:t>
            </a:r>
            <a:endParaRPr lang="en-US" sz="3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en-US" sz="32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3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D5DEE-4A0B-495B-AA37-2E2EC2A66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419" y="851064"/>
            <a:ext cx="7375161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5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quát</a:t>
            </a:r>
            <a:endParaRPr lang="vi-VN" sz="54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CCA7EE4-2585-41F1-97BF-4FE2D47660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7631633"/>
              </p:ext>
            </p:extLst>
          </p:nvPr>
        </p:nvGraphicFramePr>
        <p:xfrm>
          <a:off x="726186" y="1949816"/>
          <a:ext cx="7886700" cy="4289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9004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3CFE1F6-4458-4018-8F0F-F3CA0600BC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>
                                            <p:graphicEl>
                                              <a:dgm id="{63CFE1F6-4458-4018-8F0F-F3CA0600BC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>
                                            <p:graphicEl>
                                              <a:dgm id="{63CFE1F6-4458-4018-8F0F-F3CA0600BC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F538F8D-FD53-494F-88CB-7E816787DF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>
                                            <p:graphicEl>
                                              <a:dgm id="{2F538F8D-FD53-494F-88CB-7E816787DF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>
                                            <p:graphicEl>
                                              <a:dgm id="{2F538F8D-FD53-494F-88CB-7E816787DF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AC3DBAB-320D-40B5-B7CB-DB2C1BF5CE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>
                                            <p:graphicEl>
                                              <a:dgm id="{EAC3DBAB-320D-40B5-B7CB-DB2C1BF5CE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>
                                            <p:graphicEl>
                                              <a:dgm id="{EAC3DBAB-320D-40B5-B7CB-DB2C1BF5CE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CD22E72-9185-4A76-8055-6C77930B5C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>
                                            <p:graphicEl>
                                              <a:dgm id="{7CD22E72-9185-4A76-8055-6C77930B5C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9">
                                            <p:graphicEl>
                                              <a:dgm id="{7CD22E72-9185-4A76-8055-6C77930B5C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09C7AC5-A374-4947-85B9-17466DA7B1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9">
                                            <p:graphicEl>
                                              <a:dgm id="{C09C7AC5-A374-4947-85B9-17466DA7B1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9">
                                            <p:graphicEl>
                                              <a:dgm id="{C09C7AC5-A374-4947-85B9-17466DA7B1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AF2323E-E50A-4D1B-A7DD-FDF8A8AF0E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9">
                                            <p:graphicEl>
                                              <a:dgm id="{4AF2323E-E50A-4D1B-A7DD-FDF8A8AF0E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9">
                                            <p:graphicEl>
                                              <a:dgm id="{4AF2323E-E50A-4D1B-A7DD-FDF8A8AF0E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6295CA7-5612-467D-8754-986734E123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9">
                                            <p:graphicEl>
                                              <a:dgm id="{76295CA7-5612-467D-8754-986734E123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9">
                                            <p:graphicEl>
                                              <a:dgm id="{76295CA7-5612-467D-8754-986734E123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52FA315-7E94-498A-B6E1-200D77FC01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9">
                                            <p:graphicEl>
                                              <a:dgm id="{452FA315-7E94-498A-B6E1-200D77FC01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9">
                                            <p:graphicEl>
                                              <a:dgm id="{452FA315-7E94-498A-B6E1-200D77FC01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4152ABB-7DDC-41D8-944A-75B3791D23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9">
                                            <p:graphicEl>
                                              <a:dgm id="{A4152ABB-7DDC-41D8-944A-75B3791D23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9">
                                            <p:graphicEl>
                                              <a:dgm id="{A4152ABB-7DDC-41D8-944A-75B3791D23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29F3A57-7F94-4AEF-883F-BF301B8789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9">
                                            <p:graphicEl>
                                              <a:dgm id="{529F3A57-7F94-4AEF-883F-BF301B8789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9">
                                            <p:graphicEl>
                                              <a:dgm id="{529F3A57-7F94-4AEF-883F-BF301B8789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1A49B79-5BF1-4ACB-A5F2-B6019E1883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9">
                                            <p:graphicEl>
                                              <a:dgm id="{C1A49B79-5BF1-4ACB-A5F2-B6019E1883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9">
                                            <p:graphicEl>
                                              <a:dgm id="{C1A49B79-5BF1-4ACB-A5F2-B6019E1883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859437" y="1345160"/>
            <a:ext cx="552865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responsive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HTML templates, CSS templates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sẵn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typography, forms, buttons, tables, navigation, modals, image carousels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bootstrap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plugin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responsive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chóng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155914E-C2B1-4B0A-BE24-83E88A30FDEB}"/>
              </a:ext>
            </a:extLst>
          </p:cNvPr>
          <p:cNvSpPr txBox="1">
            <a:spLocks/>
          </p:cNvSpPr>
          <p:nvPr/>
        </p:nvSpPr>
        <p:spPr>
          <a:xfrm>
            <a:off x="329682" y="2355805"/>
            <a:ext cx="2529755" cy="231836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vi-VN" sz="5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5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5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5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5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5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5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vi-VN" sz="5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488589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B2639-87A0-4605-852C-A65915BEC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015" y="1429061"/>
            <a:ext cx="7018398" cy="1041901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Bootstrap: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D5CDFB0-B9E1-4AF9-9183-1E3966ED41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6018" y="2768187"/>
            <a:ext cx="7691964" cy="3129682"/>
          </a:xfrm>
        </p:spPr>
        <p:txBody>
          <a:bodyPr>
            <a:noAutofit/>
          </a:bodyPr>
          <a:lstStyle/>
          <a:p>
            <a:pPr lvl="0">
              <a:buClr>
                <a:schemeClr val="tx2"/>
              </a:buClr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 Bootstrap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getbootstrap.com</a:t>
            </a:r>
          </a:p>
          <a:p>
            <a:pPr lvl="0">
              <a:buClr>
                <a:schemeClr val="tx2"/>
              </a:buClr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Bootstrap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CDN</a:t>
            </a:r>
          </a:p>
        </p:txBody>
      </p:sp>
    </p:spTree>
    <p:extLst>
      <p:ext uri="{BB962C8B-B14F-4D97-AF65-F5344CB8AC3E}">
        <p14:creationId xmlns:p14="http://schemas.microsoft.com/office/powerpoint/2010/main" val="16495597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5914E-C2B1-4B0A-BE24-83E88A30F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048" y="650747"/>
            <a:ext cx="7228332" cy="1430696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thuận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bootstrap:</a:t>
            </a:r>
            <a:endParaRPr lang="vi-V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F8EFC-4812-469A-ABCC-7C998D2F9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048" y="2573462"/>
            <a:ext cx="7228332" cy="3236955"/>
          </a:xfrm>
        </p:spPr>
        <p:txBody>
          <a:bodyPr>
            <a:noAutofit/>
          </a:bodyPr>
          <a:lstStyle/>
          <a:p>
            <a:pPr lvl="0">
              <a:buClr>
                <a:schemeClr val="tx2"/>
              </a:buClr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HTML, CSS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cẩn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bootstrap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>
              <a:buClr>
                <a:schemeClr val="tx2"/>
              </a:buClr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Responsive: Bootstrap’s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sẵn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responsive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phones, tablets,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desktops.</a:t>
            </a:r>
          </a:p>
          <a:p>
            <a:pPr lvl="0">
              <a:buClr>
                <a:schemeClr val="tx2"/>
              </a:buClr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(Chrome, Firefox, Internet Explorer, Safari, and Opera)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cũ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IE9 hay IE8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287853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5914E-C2B1-4B0A-BE24-83E88A30F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048" y="638555"/>
            <a:ext cx="8052447" cy="1430696"/>
          </a:xfrm>
        </p:spPr>
        <p:txBody>
          <a:bodyPr>
            <a:norm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Bootstrap</a:t>
            </a:r>
            <a:r>
              <a:rPr lang="en-US" b="1" dirty="0"/>
              <a:t>?</a:t>
            </a:r>
            <a:endParaRPr lang="vi-V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F8EFC-4812-469A-ABCC-7C998D2F9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40" y="1927286"/>
            <a:ext cx="7228332" cy="3236955"/>
          </a:xfrm>
        </p:spPr>
        <p:txBody>
          <a:bodyPr>
            <a:noAutofit/>
          </a:bodyPr>
          <a:lstStyle/>
          <a:p>
            <a:pPr>
              <a:buClr>
                <a:schemeClr val="tx2"/>
              </a:buClr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HTML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CSS, ai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Bootstrap. </a:t>
            </a:r>
          </a:p>
          <a:p>
            <a:pPr>
              <a:buClr>
                <a:schemeClr val="tx2"/>
              </a:buClr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Clr>
                <a:schemeClr val="tx2"/>
              </a:buClr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(responsive)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thoại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dộng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,...</a:t>
            </a:r>
          </a:p>
          <a:p>
            <a:pPr>
              <a:buClr>
                <a:schemeClr val="tx2"/>
              </a:buClr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developers.</a:t>
            </a:r>
          </a:p>
          <a:p>
            <a:pPr>
              <a:buClr>
                <a:schemeClr val="tx2"/>
              </a:buClr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tùy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Clr>
                <a:schemeClr val="tx2"/>
              </a:buClr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87098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5914E-C2B1-4B0A-BE24-83E88A30F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047" y="1284731"/>
            <a:ext cx="8052447" cy="1430696"/>
          </a:xfrm>
        </p:spPr>
        <p:txBody>
          <a:bodyPr>
            <a:normAutofit/>
          </a:bodyPr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Bootstrap</a:t>
            </a:r>
            <a:endParaRPr lang="vi-V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F8EFC-4812-469A-ABCC-7C998D2F9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048" y="2853878"/>
            <a:ext cx="7228332" cy="323695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đứng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Bootstrap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Responsive.</a:t>
            </a:r>
          </a:p>
          <a:p>
            <a:pPr>
              <a:buClr>
                <a:schemeClr val="tx2"/>
              </a:buClr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GitHub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133.000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>
              <a:buClr>
                <a:schemeClr val="tx2"/>
              </a:buClr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5213805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224</TotalTime>
  <Words>1043</Words>
  <Application>Microsoft Office PowerPoint</Application>
  <PresentationFormat>On-screen Show (4:3)</PresentationFormat>
  <Paragraphs>90</Paragraphs>
  <Slides>25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Times New Roman</vt:lpstr>
      <vt:lpstr>Tahoma</vt:lpstr>
      <vt:lpstr>Calibri (Body)</vt:lpstr>
      <vt:lpstr>Dancing Script</vt:lpstr>
      <vt:lpstr>Trebuchet MS</vt:lpstr>
      <vt:lpstr>Wingdings 3</vt:lpstr>
      <vt:lpstr>Arial</vt:lpstr>
      <vt:lpstr>Calibri</vt:lpstr>
      <vt:lpstr>Wingdings</vt:lpstr>
      <vt:lpstr>Facet</vt:lpstr>
      <vt:lpstr>Chào mừng thầy đến với bài báo cáo đồ án cơ sở của chúng em!</vt:lpstr>
      <vt:lpstr>Đề tài:</vt:lpstr>
      <vt:lpstr>Giới thiệu nhóm </vt:lpstr>
      <vt:lpstr>Tổng quát</vt:lpstr>
      <vt:lpstr>PowerPoint Presentation</vt:lpstr>
      <vt:lpstr>Có 2 cách để có thể sử dụng Bootstrap: </vt:lpstr>
      <vt:lpstr>Những điểm thuận lợi khi sử dụng bootstrap:</vt:lpstr>
      <vt:lpstr>Tại sao nên sử dụng Bootstrap?</vt:lpstr>
      <vt:lpstr>Khảo sát về tình hình sử dụng và phát triển Bootstrap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Phần Tổng Quan</vt:lpstr>
      <vt:lpstr>Phần Đơn Hàng</vt:lpstr>
      <vt:lpstr>Phần Sản Phẩm</vt:lpstr>
      <vt:lpstr>Phần Khách Hàng</vt:lpstr>
      <vt:lpstr>Phần Nhập Kho</vt:lpstr>
      <vt:lpstr>Phần Tồn Kho</vt:lpstr>
      <vt:lpstr>Phần Doach Số</vt:lpstr>
      <vt:lpstr>Phần Lợi Nhuận</vt:lpstr>
      <vt:lpstr>Phần Thiết Lập</vt:lpstr>
      <vt:lpstr>Cảm ơn Thầy đã theo dõi và lắng nghe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Chào mừng thầy đến với bài báo cáo đồ án cơ sở của chúng em!</dc:title>
  <dc:creator>Tú Trần Minh</dc:creator>
  <cp:lastModifiedBy>Tú Trần Minh</cp:lastModifiedBy>
  <cp:revision>25</cp:revision>
  <dcterms:created xsi:type="dcterms:W3CDTF">2019-05-24T03:02:27Z</dcterms:created>
  <dcterms:modified xsi:type="dcterms:W3CDTF">2019-05-28T02:35:45Z</dcterms:modified>
</cp:coreProperties>
</file>